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6" r:id="rId4"/>
    <p:sldMasterId id="2147493463" r:id="rId5"/>
    <p:sldMasterId id="2147493490" r:id="rId6"/>
    <p:sldMasterId id="2147493479" r:id="rId7"/>
    <p:sldMasterId id="2147493510" r:id="rId8"/>
  </p:sldMasterIdLst>
  <p:notesMasterIdLst>
    <p:notesMasterId r:id="rId31"/>
  </p:notesMasterIdLst>
  <p:handoutMasterIdLst>
    <p:handoutMasterId r:id="rId32"/>
  </p:handoutMasterIdLst>
  <p:sldIdLst>
    <p:sldId id="2076137807" r:id="rId9"/>
    <p:sldId id="928" r:id="rId10"/>
    <p:sldId id="2076137808" r:id="rId11"/>
    <p:sldId id="416" r:id="rId12"/>
    <p:sldId id="422" r:id="rId13"/>
    <p:sldId id="417" r:id="rId14"/>
    <p:sldId id="425" r:id="rId15"/>
    <p:sldId id="421" r:id="rId16"/>
    <p:sldId id="419" r:id="rId17"/>
    <p:sldId id="418" r:id="rId18"/>
    <p:sldId id="2076137809" r:id="rId19"/>
    <p:sldId id="2076137810" r:id="rId20"/>
    <p:sldId id="2076137811" r:id="rId21"/>
    <p:sldId id="2076137812" r:id="rId22"/>
    <p:sldId id="2076137813" r:id="rId23"/>
    <p:sldId id="2076137814" r:id="rId24"/>
    <p:sldId id="2076137815" r:id="rId25"/>
    <p:sldId id="2076137816" r:id="rId26"/>
    <p:sldId id="2076137817" r:id="rId27"/>
    <p:sldId id="2076137818" r:id="rId28"/>
    <p:sldId id="2076137820" r:id="rId29"/>
    <p:sldId id="207613781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7" userDrawn="1">
          <p15:clr>
            <a:srgbClr val="A4A3A4"/>
          </p15:clr>
        </p15:guide>
        <p15:guide id="2" pos="5556" userDrawn="1">
          <p15:clr>
            <a:srgbClr val="A4A3A4"/>
          </p15:clr>
        </p15:guide>
        <p15:guide id="3" orient="horz" pos="214" userDrawn="1">
          <p15:clr>
            <a:srgbClr val="A4A3A4"/>
          </p15:clr>
        </p15:guide>
        <p15:guide id="4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a Leiseder" initials="IL" lastIdx="68" clrIdx="0">
    <p:extLst>
      <p:ext uri="{19B8F6BF-5375-455C-9EA6-DF929625EA0E}">
        <p15:presenceInfo xmlns:p15="http://schemas.microsoft.com/office/powerpoint/2012/main" userId="ce7156aeb4907568" providerId="Windows Live"/>
      </p:ext>
    </p:extLst>
  </p:cmAuthor>
  <p:cmAuthor id="2" name="Anita Gluderer" initials="AG" lastIdx="1" clrIdx="1">
    <p:extLst>
      <p:ext uri="{19B8F6BF-5375-455C-9EA6-DF929625EA0E}">
        <p15:presenceInfo xmlns:p15="http://schemas.microsoft.com/office/powerpoint/2012/main" userId="S::anita@linecommunications.onmicrosoft.com::ce479b69-97c6-40d9-adab-6c765dc2abaf" providerId="AD"/>
      </p:ext>
    </p:extLst>
  </p:cmAuthor>
  <p:cmAuthor id="3" name="Giulia Ravasio" initials="GR" lastIdx="43" clrIdx="2">
    <p:extLst>
      <p:ext uri="{19B8F6BF-5375-455C-9EA6-DF929625EA0E}">
        <p15:presenceInfo xmlns:p15="http://schemas.microsoft.com/office/powerpoint/2012/main" userId="ae50fbd8f86298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FF"/>
    <a:srgbClr val="DC19FF"/>
    <a:srgbClr val="EB55F5"/>
    <a:srgbClr val="FFD5FB"/>
    <a:srgbClr val="5A00D2"/>
    <a:srgbClr val="1E2846"/>
    <a:srgbClr val="FF2350"/>
    <a:srgbClr val="FF001E"/>
    <a:srgbClr val="9A00B3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7700A9-DEDE-DB44-831E-A6886388C8A7}" v="78" dt="2022-02-21T17:04:32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0" autoAdjust="0"/>
    <p:restoredTop sz="96327" autoAdjust="0"/>
  </p:normalViewPr>
  <p:slideViewPr>
    <p:cSldViewPr snapToGrid="0" snapToObjects="1">
      <p:cViewPr varScale="1">
        <p:scale>
          <a:sx n="164" d="100"/>
          <a:sy n="164" d="100"/>
        </p:scale>
        <p:origin x="896" y="176"/>
      </p:cViewPr>
      <p:guideLst>
        <p:guide orient="horz" pos="2527"/>
        <p:guide pos="5556"/>
        <p:guide orient="horz" pos="214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442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microsoft.com/office/2015/10/relationships/revisionInfo" Target="revisionInfo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do Schmutz" userId="a64f9428-f742-43f7-a1e1-47e44dd40a39" providerId="ADAL" clId="{517700A9-DEDE-DB44-831E-A6886388C8A7}"/>
    <pc:docChg chg="undo custSel addSld delSld modSld">
      <pc:chgData name="Guido Schmutz" userId="a64f9428-f742-43f7-a1e1-47e44dd40a39" providerId="ADAL" clId="{517700A9-DEDE-DB44-831E-A6886388C8A7}" dt="2022-02-21T17:04:32.161" v="266" actId="1076"/>
      <pc:docMkLst>
        <pc:docMk/>
      </pc:docMkLst>
      <pc:sldChg chg="addSp delSp modSp add del mod">
        <pc:chgData name="Guido Schmutz" userId="a64f9428-f742-43f7-a1e1-47e44dd40a39" providerId="ADAL" clId="{517700A9-DEDE-DB44-831E-A6886388C8A7}" dt="2022-01-27T13:29:19.338" v="202"/>
        <pc:sldMkLst>
          <pc:docMk/>
          <pc:sldMk cId="1407350430" sldId="2076137389"/>
        </pc:sldMkLst>
        <pc:spChg chg="add del">
          <ac:chgData name="Guido Schmutz" userId="a64f9428-f742-43f7-a1e1-47e44dd40a39" providerId="ADAL" clId="{517700A9-DEDE-DB44-831E-A6886388C8A7}" dt="2022-01-27T13:29:18.621" v="201" actId="478"/>
          <ac:spMkLst>
            <pc:docMk/>
            <pc:sldMk cId="1407350430" sldId="2076137389"/>
            <ac:spMk id="2" creationId="{3D5E7EBB-7AF8-0E41-98D2-38A015423B1C}"/>
          </ac:spMkLst>
        </pc:spChg>
        <pc:spChg chg="add del mod">
          <ac:chgData name="Guido Schmutz" userId="a64f9428-f742-43f7-a1e1-47e44dd40a39" providerId="ADAL" clId="{517700A9-DEDE-DB44-831E-A6886388C8A7}" dt="2022-01-27T13:29:18.621" v="201" actId="478"/>
          <ac:spMkLst>
            <pc:docMk/>
            <pc:sldMk cId="1407350430" sldId="2076137389"/>
            <ac:spMk id="9" creationId="{BAC88A88-3887-E442-87C4-AB4D1898ED5A}"/>
          </ac:spMkLst>
        </pc:spChg>
      </pc:sldChg>
      <pc:sldChg chg="modSp mod">
        <pc:chgData name="Guido Schmutz" userId="a64f9428-f742-43f7-a1e1-47e44dd40a39" providerId="ADAL" clId="{517700A9-DEDE-DB44-831E-A6886388C8A7}" dt="2022-01-27T13:18:32.212" v="56" actId="20577"/>
        <pc:sldMkLst>
          <pc:docMk/>
          <pc:sldMk cId="3965348558" sldId="2076137807"/>
        </pc:sldMkLst>
        <pc:spChg chg="mod">
          <ac:chgData name="Guido Schmutz" userId="a64f9428-f742-43f7-a1e1-47e44dd40a39" providerId="ADAL" clId="{517700A9-DEDE-DB44-831E-A6886388C8A7}" dt="2022-01-27T13:18:32.212" v="56" actId="20577"/>
          <ac:spMkLst>
            <pc:docMk/>
            <pc:sldMk cId="3965348558" sldId="2076137807"/>
            <ac:spMk id="6" creationId="{A73A5CA5-18D3-1642-A154-C67F65274697}"/>
          </ac:spMkLst>
        </pc:spChg>
      </pc:sldChg>
      <pc:sldChg chg="addSp delSp modSp mod">
        <pc:chgData name="Guido Schmutz" userId="a64f9428-f742-43f7-a1e1-47e44dd40a39" providerId="ADAL" clId="{517700A9-DEDE-DB44-831E-A6886388C8A7}" dt="2022-01-27T13:19:25.347" v="97"/>
        <pc:sldMkLst>
          <pc:docMk/>
          <pc:sldMk cId="3832322044" sldId="2076137810"/>
        </pc:sldMkLst>
        <pc:spChg chg="mod">
          <ac:chgData name="Guido Schmutz" userId="a64f9428-f742-43f7-a1e1-47e44dd40a39" providerId="ADAL" clId="{517700A9-DEDE-DB44-831E-A6886388C8A7}" dt="2022-01-27T13:19:16.503" v="96" actId="20577"/>
          <ac:spMkLst>
            <pc:docMk/>
            <pc:sldMk cId="3832322044" sldId="2076137810"/>
            <ac:spMk id="2" creationId="{92B7FA54-F497-AB4D-AB0E-701B4F6D4B49}"/>
          </ac:spMkLst>
        </pc:spChg>
        <pc:spChg chg="del mod">
          <ac:chgData name="Guido Schmutz" userId="a64f9428-f742-43f7-a1e1-47e44dd40a39" providerId="ADAL" clId="{517700A9-DEDE-DB44-831E-A6886388C8A7}" dt="2022-01-27T13:19:05.367" v="61" actId="478"/>
          <ac:spMkLst>
            <pc:docMk/>
            <pc:sldMk cId="3832322044" sldId="2076137810"/>
            <ac:spMk id="4" creationId="{EE9803E0-4E12-5A45-B2A1-EFDBA3C8E505}"/>
          </ac:spMkLst>
        </pc:spChg>
        <pc:spChg chg="add mod">
          <ac:chgData name="Guido Schmutz" userId="a64f9428-f742-43f7-a1e1-47e44dd40a39" providerId="ADAL" clId="{517700A9-DEDE-DB44-831E-A6886388C8A7}" dt="2022-01-27T13:19:25.347" v="97"/>
          <ac:spMkLst>
            <pc:docMk/>
            <pc:sldMk cId="3832322044" sldId="2076137810"/>
            <ac:spMk id="10" creationId="{7630BE33-FC3F-034B-A11B-678C671A29F5}"/>
          </ac:spMkLst>
        </pc:spChg>
        <pc:spChg chg="add mod">
          <ac:chgData name="Guido Schmutz" userId="a64f9428-f742-43f7-a1e1-47e44dd40a39" providerId="ADAL" clId="{517700A9-DEDE-DB44-831E-A6886388C8A7}" dt="2022-01-27T13:19:25.347" v="97"/>
          <ac:spMkLst>
            <pc:docMk/>
            <pc:sldMk cId="3832322044" sldId="2076137810"/>
            <ac:spMk id="11" creationId="{ACA2EE39-103F-244C-9C33-0CC6C2F88C5C}"/>
          </ac:spMkLst>
        </pc:spChg>
        <pc:spChg chg="add mod">
          <ac:chgData name="Guido Schmutz" userId="a64f9428-f742-43f7-a1e1-47e44dd40a39" providerId="ADAL" clId="{517700A9-DEDE-DB44-831E-A6886388C8A7}" dt="2022-01-27T13:19:25.347" v="97"/>
          <ac:spMkLst>
            <pc:docMk/>
            <pc:sldMk cId="3832322044" sldId="2076137810"/>
            <ac:spMk id="12" creationId="{1F8E0F4B-E180-6940-8F51-CCF20A59E92A}"/>
          </ac:spMkLst>
        </pc:spChg>
        <pc:picChg chg="add mod">
          <ac:chgData name="Guido Schmutz" userId="a64f9428-f742-43f7-a1e1-47e44dd40a39" providerId="ADAL" clId="{517700A9-DEDE-DB44-831E-A6886388C8A7}" dt="2022-01-27T13:19:05.958" v="62"/>
          <ac:picMkLst>
            <pc:docMk/>
            <pc:sldMk cId="3832322044" sldId="2076137810"/>
            <ac:picMk id="6" creationId="{AE2637B7-206A-1F4A-9B99-EDE70E27334D}"/>
          </ac:picMkLst>
        </pc:picChg>
        <pc:picChg chg="del">
          <ac:chgData name="Guido Schmutz" userId="a64f9428-f742-43f7-a1e1-47e44dd40a39" providerId="ADAL" clId="{517700A9-DEDE-DB44-831E-A6886388C8A7}" dt="2022-01-27T13:18:54.963" v="60" actId="478"/>
          <ac:picMkLst>
            <pc:docMk/>
            <pc:sldMk cId="3832322044" sldId="2076137810"/>
            <ac:picMk id="7" creationId="{8A539E3F-E4B1-B241-9F6E-88A3775ABB01}"/>
          </ac:picMkLst>
        </pc:picChg>
        <pc:picChg chg="add mod">
          <ac:chgData name="Guido Schmutz" userId="a64f9428-f742-43f7-a1e1-47e44dd40a39" providerId="ADAL" clId="{517700A9-DEDE-DB44-831E-A6886388C8A7}" dt="2022-01-27T13:19:05.958" v="62"/>
          <ac:picMkLst>
            <pc:docMk/>
            <pc:sldMk cId="3832322044" sldId="2076137810"/>
            <ac:picMk id="8" creationId="{795782F2-29A5-A249-8615-2203D529F1DC}"/>
          </ac:picMkLst>
        </pc:picChg>
        <pc:picChg chg="add mod">
          <ac:chgData name="Guido Schmutz" userId="a64f9428-f742-43f7-a1e1-47e44dd40a39" providerId="ADAL" clId="{517700A9-DEDE-DB44-831E-A6886388C8A7}" dt="2022-01-27T13:19:05.958" v="62"/>
          <ac:picMkLst>
            <pc:docMk/>
            <pc:sldMk cId="3832322044" sldId="2076137810"/>
            <ac:picMk id="9" creationId="{8E52FC25-CD15-D14D-A08F-F546D488DC49}"/>
          </ac:picMkLst>
        </pc:picChg>
      </pc:sldChg>
      <pc:sldChg chg="addSp delSp modSp new mod">
        <pc:chgData name="Guido Schmutz" userId="a64f9428-f742-43f7-a1e1-47e44dd40a39" providerId="ADAL" clId="{517700A9-DEDE-DB44-831E-A6886388C8A7}" dt="2022-01-27T13:20:23.922" v="108"/>
        <pc:sldMkLst>
          <pc:docMk/>
          <pc:sldMk cId="2943607688" sldId="2076137811"/>
        </pc:sldMkLst>
        <pc:spChg chg="mod">
          <ac:chgData name="Guido Schmutz" userId="a64f9428-f742-43f7-a1e1-47e44dd40a39" providerId="ADAL" clId="{517700A9-DEDE-DB44-831E-A6886388C8A7}" dt="2022-01-27T13:19:37.895" v="99"/>
          <ac:spMkLst>
            <pc:docMk/>
            <pc:sldMk cId="2943607688" sldId="2076137811"/>
            <ac:spMk id="2" creationId="{AE73E403-061D-CA4F-A561-5CFD61D35271}"/>
          </ac:spMkLst>
        </pc:spChg>
        <pc:spChg chg="del">
          <ac:chgData name="Guido Schmutz" userId="a64f9428-f742-43f7-a1e1-47e44dd40a39" providerId="ADAL" clId="{517700A9-DEDE-DB44-831E-A6886388C8A7}" dt="2022-01-27T13:19:52.042" v="100" actId="478"/>
          <ac:spMkLst>
            <pc:docMk/>
            <pc:sldMk cId="2943607688" sldId="2076137811"/>
            <ac:spMk id="4" creationId="{F8A95D08-0293-804B-82FA-FCC013EE8828}"/>
          </ac:spMkLst>
        </pc:spChg>
        <pc:spChg chg="mod">
          <ac:chgData name="Guido Schmutz" userId="a64f9428-f742-43f7-a1e1-47e44dd40a39" providerId="ADAL" clId="{517700A9-DEDE-DB44-831E-A6886388C8A7}" dt="2022-01-27T13:20:13.008" v="105" actId="14100"/>
          <ac:spMkLst>
            <pc:docMk/>
            <pc:sldMk cId="2943607688" sldId="2076137811"/>
            <ac:spMk id="5" creationId="{10CB496D-0301-1545-A6BD-2B1522788657}"/>
          </ac:spMkLst>
        </pc:spChg>
        <pc:spChg chg="del">
          <ac:chgData name="Guido Schmutz" userId="a64f9428-f742-43f7-a1e1-47e44dd40a39" providerId="ADAL" clId="{517700A9-DEDE-DB44-831E-A6886388C8A7}" dt="2022-01-27T13:19:52.042" v="100" actId="478"/>
          <ac:spMkLst>
            <pc:docMk/>
            <pc:sldMk cId="2943607688" sldId="2076137811"/>
            <ac:spMk id="6" creationId="{3233F35D-4754-9140-96DC-26F6CB22FD0D}"/>
          </ac:spMkLst>
        </pc:spChg>
        <pc:spChg chg="add mod">
          <ac:chgData name="Guido Schmutz" userId="a64f9428-f742-43f7-a1e1-47e44dd40a39" providerId="ADAL" clId="{517700A9-DEDE-DB44-831E-A6886388C8A7}" dt="2022-01-27T13:19:53.373" v="101"/>
          <ac:spMkLst>
            <pc:docMk/>
            <pc:sldMk cId="2943607688" sldId="2076137811"/>
            <ac:spMk id="7" creationId="{01AB238E-B020-544F-8A54-D2E8B9C421B3}"/>
          </ac:spMkLst>
        </pc:spChg>
        <pc:spChg chg="add mod">
          <ac:chgData name="Guido Schmutz" userId="a64f9428-f742-43f7-a1e1-47e44dd40a39" providerId="ADAL" clId="{517700A9-DEDE-DB44-831E-A6886388C8A7}" dt="2022-01-27T13:19:53.373" v="101"/>
          <ac:spMkLst>
            <pc:docMk/>
            <pc:sldMk cId="2943607688" sldId="2076137811"/>
            <ac:spMk id="8" creationId="{35F558F4-CCAB-4C4E-9B34-F4467C04D3C6}"/>
          </ac:spMkLst>
        </pc:spChg>
        <pc:spChg chg="add mod">
          <ac:chgData name="Guido Schmutz" userId="a64f9428-f742-43f7-a1e1-47e44dd40a39" providerId="ADAL" clId="{517700A9-DEDE-DB44-831E-A6886388C8A7}" dt="2022-01-27T13:19:53.373" v="101"/>
          <ac:spMkLst>
            <pc:docMk/>
            <pc:sldMk cId="2943607688" sldId="2076137811"/>
            <ac:spMk id="10" creationId="{0E708D92-CEBF-FB47-9CEA-82DF477C340C}"/>
          </ac:spMkLst>
        </pc:spChg>
        <pc:spChg chg="add mod">
          <ac:chgData name="Guido Schmutz" userId="a64f9428-f742-43f7-a1e1-47e44dd40a39" providerId="ADAL" clId="{517700A9-DEDE-DB44-831E-A6886388C8A7}" dt="2022-01-27T13:19:53.373" v="101"/>
          <ac:spMkLst>
            <pc:docMk/>
            <pc:sldMk cId="2943607688" sldId="2076137811"/>
            <ac:spMk id="11" creationId="{C0B854EF-2FFB-E941-875E-E069EC554C9B}"/>
          </ac:spMkLst>
        </pc:spChg>
        <pc:spChg chg="add mod">
          <ac:chgData name="Guido Schmutz" userId="a64f9428-f742-43f7-a1e1-47e44dd40a39" providerId="ADAL" clId="{517700A9-DEDE-DB44-831E-A6886388C8A7}" dt="2022-01-27T13:19:53.373" v="101"/>
          <ac:spMkLst>
            <pc:docMk/>
            <pc:sldMk cId="2943607688" sldId="2076137811"/>
            <ac:spMk id="12" creationId="{A2B72EBC-BB08-9945-A4AB-B25C1DD7C716}"/>
          </ac:spMkLst>
        </pc:spChg>
        <pc:spChg chg="add mod">
          <ac:chgData name="Guido Schmutz" userId="a64f9428-f742-43f7-a1e1-47e44dd40a39" providerId="ADAL" clId="{517700A9-DEDE-DB44-831E-A6886388C8A7}" dt="2022-01-27T13:19:53.373" v="101"/>
          <ac:spMkLst>
            <pc:docMk/>
            <pc:sldMk cId="2943607688" sldId="2076137811"/>
            <ac:spMk id="13" creationId="{AEB337CC-9C01-B649-93B6-59445C65F0D9}"/>
          </ac:spMkLst>
        </pc:spChg>
        <pc:spChg chg="add mod">
          <ac:chgData name="Guido Schmutz" userId="a64f9428-f742-43f7-a1e1-47e44dd40a39" providerId="ADAL" clId="{517700A9-DEDE-DB44-831E-A6886388C8A7}" dt="2022-01-27T13:20:23.922" v="108"/>
          <ac:spMkLst>
            <pc:docMk/>
            <pc:sldMk cId="2943607688" sldId="2076137811"/>
            <ac:spMk id="14" creationId="{49A0C3AB-CADF-1240-B77E-1EC1AD478267}"/>
          </ac:spMkLst>
        </pc:spChg>
        <pc:cxnChg chg="add mod">
          <ac:chgData name="Guido Schmutz" userId="a64f9428-f742-43f7-a1e1-47e44dd40a39" providerId="ADAL" clId="{517700A9-DEDE-DB44-831E-A6886388C8A7}" dt="2022-01-27T13:19:53.373" v="101"/>
          <ac:cxnSpMkLst>
            <pc:docMk/>
            <pc:sldMk cId="2943607688" sldId="2076137811"/>
            <ac:cxnSpMk id="9" creationId="{7D3FDEB3-F5AA-D844-AB10-CCCA0FC65417}"/>
          </ac:cxnSpMkLst>
        </pc:cxnChg>
      </pc:sldChg>
      <pc:sldChg chg="del">
        <pc:chgData name="Guido Schmutz" userId="a64f9428-f742-43f7-a1e1-47e44dd40a39" providerId="ADAL" clId="{517700A9-DEDE-DB44-831E-A6886388C8A7}" dt="2022-01-27T13:18:45.814" v="57" actId="2696"/>
        <pc:sldMkLst>
          <pc:docMk/>
          <pc:sldMk cId="2009011859" sldId="2076137812"/>
        </pc:sldMkLst>
      </pc:sldChg>
      <pc:sldChg chg="addSp delSp modSp new mod">
        <pc:chgData name="Guido Schmutz" userId="a64f9428-f742-43f7-a1e1-47e44dd40a39" providerId="ADAL" clId="{517700A9-DEDE-DB44-831E-A6886388C8A7}" dt="2022-01-27T13:20:48.993" v="113" actId="14100"/>
        <pc:sldMkLst>
          <pc:docMk/>
          <pc:sldMk cId="3576282603" sldId="2076137812"/>
        </pc:sldMkLst>
        <pc:spChg chg="mod">
          <ac:chgData name="Guido Schmutz" userId="a64f9428-f742-43f7-a1e1-47e44dd40a39" providerId="ADAL" clId="{517700A9-DEDE-DB44-831E-A6886388C8A7}" dt="2022-01-27T13:20:48.993" v="113" actId="14100"/>
          <ac:spMkLst>
            <pc:docMk/>
            <pc:sldMk cId="3576282603" sldId="2076137812"/>
            <ac:spMk id="2" creationId="{33EF5F1B-4BE4-CA42-A161-ACEE2E5ACF42}"/>
          </ac:spMkLst>
        </pc:spChg>
        <pc:spChg chg="del">
          <ac:chgData name="Guido Schmutz" userId="a64f9428-f742-43f7-a1e1-47e44dd40a39" providerId="ADAL" clId="{517700A9-DEDE-DB44-831E-A6886388C8A7}" dt="2022-01-27T13:20:40.556" v="110" actId="478"/>
          <ac:spMkLst>
            <pc:docMk/>
            <pc:sldMk cId="3576282603" sldId="2076137812"/>
            <ac:spMk id="4" creationId="{182FF269-1348-A540-9635-97B2D5B7FB1D}"/>
          </ac:spMkLst>
        </pc:spChg>
        <pc:spChg chg="del">
          <ac:chgData name="Guido Schmutz" userId="a64f9428-f742-43f7-a1e1-47e44dd40a39" providerId="ADAL" clId="{517700A9-DEDE-DB44-831E-A6886388C8A7}" dt="2022-01-27T13:20:40.556" v="110" actId="478"/>
          <ac:spMkLst>
            <pc:docMk/>
            <pc:sldMk cId="3576282603" sldId="2076137812"/>
            <ac:spMk id="5" creationId="{FAEB763A-41D7-AD40-B8C7-A9EE7544C311}"/>
          </ac:spMkLst>
        </pc:spChg>
        <pc:spChg chg="del">
          <ac:chgData name="Guido Schmutz" userId="a64f9428-f742-43f7-a1e1-47e44dd40a39" providerId="ADAL" clId="{517700A9-DEDE-DB44-831E-A6886388C8A7}" dt="2022-01-27T13:20:40.556" v="110" actId="478"/>
          <ac:spMkLst>
            <pc:docMk/>
            <pc:sldMk cId="3576282603" sldId="2076137812"/>
            <ac:spMk id="6" creationId="{A420BD80-D433-BE42-8C4E-3C83BE0B5D27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7" creationId="{CA3CDB2B-0816-D041-B688-1D7A64855AE3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8" creationId="{F9DB9261-2A97-0A46-809D-7E24683C4155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9" creationId="{665CDC25-1BF6-CE49-A8B6-D7C14B33774F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10" creationId="{FFA39C23-FE5F-DC4E-A9E0-608CB98BECD3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11" creationId="{9BFD9517-C067-D34C-854D-F9BC3E20D725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12" creationId="{FEF6BF03-5515-7C40-BA3F-59DD1D89F24B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13" creationId="{3344062E-73A0-0141-B910-98857287A449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14" creationId="{CFE85BC2-B8A1-B048-9E3B-EACB0731E003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15" creationId="{E1A7CD44-441B-4D42-8D77-7246921195BE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16" creationId="{E0233897-0F91-6F4B-9CEC-066A1A0C3FFE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17" creationId="{66AA3C07-3F31-C641-AD19-33354EE31C03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25" creationId="{FDDE9BA0-BC10-5748-8E0D-BE0569D64A1C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26" creationId="{7181F53A-3FF8-3645-BB36-5FBF7F5D636B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27" creationId="{57F8CCC3-22A9-5B44-9655-41C305B30FED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31" creationId="{4C544922-6AD7-EF4C-A84C-6EDA337D68E1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32" creationId="{E32BFD0F-D794-7D47-AAB8-EF4E3DC3C9D1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33" creationId="{8B1400B4-B5B1-5747-BA5B-AA01A3012FD5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36" creationId="{7AA613A9-BB62-E64F-8FC5-35D4788D15A6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37" creationId="{124544C2-07BE-0B4C-9C2C-609DF4AFFA0C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38" creationId="{2E053A19-70E7-FD43-B4B6-3D9B1B7B963D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47" creationId="{0A365AA8-6924-4247-A81D-2700A48F694A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48" creationId="{D6488DCE-FF00-A642-B39C-06662DF383D3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49" creationId="{B0A13C62-0C4D-0744-87DB-26D7668B19A6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50" creationId="{5A785DD0-FCAD-E84D-896C-51E026C8C724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51" creationId="{9A3002C3-5153-984C-A16B-4BB053559741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52" creationId="{33C14C00-DCFD-034A-80BE-EFA5462E8B8A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53" creationId="{DB44B67D-B0AE-A24E-B7B1-2372A58DFB51}"/>
          </ac:spMkLst>
        </pc:spChg>
        <pc:spChg chg="add mod">
          <ac:chgData name="Guido Schmutz" userId="a64f9428-f742-43f7-a1e1-47e44dd40a39" providerId="ADAL" clId="{517700A9-DEDE-DB44-831E-A6886388C8A7}" dt="2022-01-27T13:20:41.062" v="111"/>
          <ac:spMkLst>
            <pc:docMk/>
            <pc:sldMk cId="3576282603" sldId="2076137812"/>
            <ac:spMk id="57" creationId="{E3E7955B-D83F-0F49-88C4-F42467B03534}"/>
          </ac:spMkLst>
        </pc:spChg>
        <pc:picChg chg="add mod">
          <ac:chgData name="Guido Schmutz" userId="a64f9428-f742-43f7-a1e1-47e44dd40a39" providerId="ADAL" clId="{517700A9-DEDE-DB44-831E-A6886388C8A7}" dt="2022-01-27T13:20:41.062" v="111"/>
          <ac:picMkLst>
            <pc:docMk/>
            <pc:sldMk cId="3576282603" sldId="2076137812"/>
            <ac:picMk id="18" creationId="{CB57723D-5269-3E45-BB4D-2F0416E07F29}"/>
          </ac:picMkLst>
        </pc:picChg>
        <pc:picChg chg="add mod">
          <ac:chgData name="Guido Schmutz" userId="a64f9428-f742-43f7-a1e1-47e44dd40a39" providerId="ADAL" clId="{517700A9-DEDE-DB44-831E-A6886388C8A7}" dt="2022-01-27T13:20:41.062" v="111"/>
          <ac:picMkLst>
            <pc:docMk/>
            <pc:sldMk cId="3576282603" sldId="2076137812"/>
            <ac:picMk id="19" creationId="{8A704EEE-D1FC-1E4A-BEFE-724B77659AA9}"/>
          </ac:picMkLst>
        </pc:picChg>
        <pc:picChg chg="add mod">
          <ac:chgData name="Guido Schmutz" userId="a64f9428-f742-43f7-a1e1-47e44dd40a39" providerId="ADAL" clId="{517700A9-DEDE-DB44-831E-A6886388C8A7}" dt="2022-01-27T13:20:41.062" v="111"/>
          <ac:picMkLst>
            <pc:docMk/>
            <pc:sldMk cId="3576282603" sldId="2076137812"/>
            <ac:picMk id="20" creationId="{5ADEA4E9-978F-CE4B-ADF7-FCD22A60D52B}"/>
          </ac:picMkLst>
        </pc:picChg>
        <pc:picChg chg="add mod">
          <ac:chgData name="Guido Schmutz" userId="a64f9428-f742-43f7-a1e1-47e44dd40a39" providerId="ADAL" clId="{517700A9-DEDE-DB44-831E-A6886388C8A7}" dt="2022-01-27T13:20:41.062" v="111"/>
          <ac:picMkLst>
            <pc:docMk/>
            <pc:sldMk cId="3576282603" sldId="2076137812"/>
            <ac:picMk id="24" creationId="{D5E12A36-812C-DD4E-8012-EF72E4077061}"/>
          </ac:picMkLst>
        </pc:pic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21" creationId="{4CFDDC01-E9AB-F343-A5F2-AF59FC5D0A09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22" creationId="{40D9F447-872A-C644-BF41-DA69D7251015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23" creationId="{47D76FD5-7AFB-2A45-B17B-03C695FE1A9C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28" creationId="{A9AB7B7F-1D61-FE46-B071-B1CA16B82B40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29" creationId="{4CAD2060-131B-FF42-9276-A557DD086367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30" creationId="{E93419AE-DE42-EF48-B29E-59A1AA11D9B6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34" creationId="{444F5222-C404-3042-9A0B-105578AA1D9B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35" creationId="{ECD9284D-240A-F941-8CFD-0B7B87A8E522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39" creationId="{9C04D5D8-EF1C-0C48-AD9B-17C3FA75EF5E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40" creationId="{998BCB3E-26EB-034F-9A13-F002FB6F3AED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41" creationId="{66DF0A64-672D-4446-AFE7-3CB28450A8D0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42" creationId="{85BAD157-ED29-9542-BDA9-44E379B8F7FF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43" creationId="{59E94248-2424-964B-93E4-E9F5D1E322A4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44" creationId="{6CD5A57B-45BC-B94D-850A-6FEAC6B9B92C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45" creationId="{5F737B1F-3FF5-D14B-9724-6CAE9C39A006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46" creationId="{5AA97AC1-DE46-D14D-9516-1A8BD0E46826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54" creationId="{20012F47-16D8-0247-A784-C7BF397C7884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55" creationId="{417DE692-C779-734D-B57B-C10FEE30ACAB}"/>
          </ac:cxnSpMkLst>
        </pc:cxnChg>
        <pc:cxnChg chg="add mod">
          <ac:chgData name="Guido Schmutz" userId="a64f9428-f742-43f7-a1e1-47e44dd40a39" providerId="ADAL" clId="{517700A9-DEDE-DB44-831E-A6886388C8A7}" dt="2022-01-27T13:20:41.062" v="111"/>
          <ac:cxnSpMkLst>
            <pc:docMk/>
            <pc:sldMk cId="3576282603" sldId="2076137812"/>
            <ac:cxnSpMk id="56" creationId="{DE3D00E4-893D-DB4E-848B-9DCCA2498885}"/>
          </ac:cxnSpMkLst>
        </pc:cxnChg>
      </pc:sldChg>
      <pc:sldChg chg="addSp delSp modSp new mod">
        <pc:chgData name="Guido Schmutz" userId="a64f9428-f742-43f7-a1e1-47e44dd40a39" providerId="ADAL" clId="{517700A9-DEDE-DB44-831E-A6886388C8A7}" dt="2022-01-27T13:21:08.025" v="117"/>
        <pc:sldMkLst>
          <pc:docMk/>
          <pc:sldMk cId="226138357" sldId="2076137813"/>
        </pc:sldMkLst>
        <pc:spChg chg="mod">
          <ac:chgData name="Guido Schmutz" userId="a64f9428-f742-43f7-a1e1-47e44dd40a39" providerId="ADAL" clId="{517700A9-DEDE-DB44-831E-A6886388C8A7}" dt="2022-01-27T13:21:08.025" v="117"/>
          <ac:spMkLst>
            <pc:docMk/>
            <pc:sldMk cId="226138357" sldId="2076137813"/>
            <ac:spMk id="2" creationId="{7E387E36-B2B9-BA40-B0E8-44B2A4C6D50B}"/>
          </ac:spMkLst>
        </pc:spChg>
        <pc:spChg chg="del">
          <ac:chgData name="Guido Schmutz" userId="a64f9428-f742-43f7-a1e1-47e44dd40a39" providerId="ADAL" clId="{517700A9-DEDE-DB44-831E-A6886388C8A7}" dt="2022-01-27T13:21:03.055" v="115" actId="478"/>
          <ac:spMkLst>
            <pc:docMk/>
            <pc:sldMk cId="226138357" sldId="2076137813"/>
            <ac:spMk id="4" creationId="{F05810D8-22EF-874F-9683-8019B67CECE0}"/>
          </ac:spMkLst>
        </pc:spChg>
        <pc:spChg chg="del">
          <ac:chgData name="Guido Schmutz" userId="a64f9428-f742-43f7-a1e1-47e44dd40a39" providerId="ADAL" clId="{517700A9-DEDE-DB44-831E-A6886388C8A7}" dt="2022-01-27T13:21:03.055" v="115" actId="478"/>
          <ac:spMkLst>
            <pc:docMk/>
            <pc:sldMk cId="226138357" sldId="2076137813"/>
            <ac:spMk id="5" creationId="{30CBA27A-C05E-2D49-8966-4E48C393B44D}"/>
          </ac:spMkLst>
        </pc:spChg>
        <pc:spChg chg="del">
          <ac:chgData name="Guido Schmutz" userId="a64f9428-f742-43f7-a1e1-47e44dd40a39" providerId="ADAL" clId="{517700A9-DEDE-DB44-831E-A6886388C8A7}" dt="2022-01-27T13:21:03.055" v="115" actId="478"/>
          <ac:spMkLst>
            <pc:docMk/>
            <pc:sldMk cId="226138357" sldId="2076137813"/>
            <ac:spMk id="6" creationId="{C549DE4D-D40E-664D-B989-742CF5C50BC4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7" creationId="{27139F8D-3FAB-F449-81B8-3EE7B84BCE66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8" creationId="{9B74A511-2F18-9146-A55D-E6360A3259BB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9" creationId="{545EFDDA-767C-764D-977D-72E5C1C268AF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10" creationId="{EC1DF908-87B7-4F46-AFC6-D920614F8959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11" creationId="{4DA49967-D35A-1C4C-950E-580B727F2047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12" creationId="{65BF7AA2-7E58-D34E-A3F3-E38304E1A79D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13" creationId="{EFB7A79D-E9E0-7E4C-8283-C96D71F6E4E8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14" creationId="{CCC3EBBF-D75C-2B49-82CD-7653836E7433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15" creationId="{8CE528E8-2B5B-6A48-8CBD-F6071D80F7CC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16" creationId="{33E4039D-EFE6-0A43-9E69-3EA6DBC804D8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17" creationId="{EAC5556C-E9CF-D448-B173-A67928452B79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18" creationId="{A97D4071-8B6F-7E43-9516-ED874AF0A70F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22" creationId="{91BD485F-FD1A-1A44-AFFF-44D06DC7F56D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23" creationId="{26DD35DA-65AF-494E-80C7-5F072076BD76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24" creationId="{CED958A2-132A-DE49-A5AD-F61968790045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28" creationId="{D2CE6897-9B40-F948-87CD-7E259713C050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29" creationId="{E1CC8E85-E860-9F46-9F62-47A25F96E694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32" creationId="{739E0444-BF8B-3744-B9DC-3FE945DCDFE2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33" creationId="{CC74ECC5-4C6A-E54A-BB7E-D1F666721A2A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40" creationId="{C69F7568-E8C6-074C-88D7-9575CE8628CD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41" creationId="{B0C1A807-4BF1-F547-B80F-A215ED66F0FF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42" creationId="{7B939D34-9F38-9342-9BC7-304C4D5F4EC6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43" creationId="{EFE16DB7-E5B3-3644-A0A9-80D98C21BD25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44" creationId="{9C79DA31-C857-0147-BB3D-CBC3CACFEF95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45" creationId="{DA457038-82E7-A84B-BDA1-C2EA72D7BB19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46" creationId="{39E55E42-4357-0A48-9BED-2BFD9A0238BB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47" creationId="{7DA1E0AD-592C-A847-A27F-C06522B7D321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52" creationId="{FC3CD1DC-7F40-F74A-B196-0EF60B327BD1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53" creationId="{AD923787-9FE5-A04F-8A95-2F02FC387DF5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54" creationId="{A101A587-9BCC-C845-B5F7-679A929ECEE6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55" creationId="{6A575C08-03D6-CA43-BEB4-90209D9A933F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60" creationId="{45ADB2DC-25CB-BE4A-8A41-DE33CB78CF1B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63" creationId="{27855A01-4DC1-334A-A4C0-2AAF50E9F4E7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64" creationId="{35BC6F02-0BC5-914E-A585-8A1A7575A9CD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65" creationId="{DF3E9D92-7CEB-B34A-9B1D-B3A1CCBDE125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69" creationId="{F0AA4801-F9B3-C441-8E39-E6E9D7D7979D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70" creationId="{D01C20E2-FD3B-074C-AE43-8959CC632AF2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71" creationId="{3734C0AC-CFA5-734A-8EB7-CCA61AF0461C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72" creationId="{8D014ACA-84BE-5441-9CB0-5E63797CA329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73" creationId="{BF09D44C-ADF0-4D4A-8D1F-A9649BAC3AF7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74" creationId="{093F824F-E47A-044A-B670-177C52F2EDF1}"/>
          </ac:spMkLst>
        </pc:spChg>
        <pc:spChg chg="add mod">
          <ac:chgData name="Guido Schmutz" userId="a64f9428-f742-43f7-a1e1-47e44dd40a39" providerId="ADAL" clId="{517700A9-DEDE-DB44-831E-A6886388C8A7}" dt="2022-01-27T13:21:03.644" v="116"/>
          <ac:spMkLst>
            <pc:docMk/>
            <pc:sldMk cId="226138357" sldId="2076137813"/>
            <ac:spMk id="75" creationId="{EE236799-A291-3240-A250-EF420291B0A5}"/>
          </ac:spMkLst>
        </pc:spChg>
        <pc:picChg chg="add mod">
          <ac:chgData name="Guido Schmutz" userId="a64f9428-f742-43f7-a1e1-47e44dd40a39" providerId="ADAL" clId="{517700A9-DEDE-DB44-831E-A6886388C8A7}" dt="2022-01-27T13:21:03.644" v="116"/>
          <ac:picMkLst>
            <pc:docMk/>
            <pc:sldMk cId="226138357" sldId="2076137813"/>
            <ac:picMk id="51" creationId="{8330FDAD-914A-574C-99A7-FD7466E30A5F}"/>
          </ac:picMkLst>
        </pc:picChg>
        <pc:picChg chg="add mod">
          <ac:chgData name="Guido Schmutz" userId="a64f9428-f742-43f7-a1e1-47e44dd40a39" providerId="ADAL" clId="{517700A9-DEDE-DB44-831E-A6886388C8A7}" dt="2022-01-27T13:21:03.644" v="116"/>
          <ac:picMkLst>
            <pc:docMk/>
            <pc:sldMk cId="226138357" sldId="2076137813"/>
            <ac:picMk id="59" creationId="{C869AB9B-0FBE-9A41-8820-622AF42683BD}"/>
          </ac:picMkLst>
        </pc:picChg>
        <pc:picChg chg="add mod">
          <ac:chgData name="Guido Schmutz" userId="a64f9428-f742-43f7-a1e1-47e44dd40a39" providerId="ADAL" clId="{517700A9-DEDE-DB44-831E-A6886388C8A7}" dt="2022-01-27T13:21:03.644" v="116"/>
          <ac:picMkLst>
            <pc:docMk/>
            <pc:sldMk cId="226138357" sldId="2076137813"/>
            <ac:picMk id="76" creationId="{3400A9FE-EF22-604F-AAC0-98FA194D05F0}"/>
          </ac:picMkLst>
        </pc:picChg>
        <pc:picChg chg="add mod">
          <ac:chgData name="Guido Schmutz" userId="a64f9428-f742-43f7-a1e1-47e44dd40a39" providerId="ADAL" clId="{517700A9-DEDE-DB44-831E-A6886388C8A7}" dt="2022-01-27T13:21:03.644" v="116"/>
          <ac:picMkLst>
            <pc:docMk/>
            <pc:sldMk cId="226138357" sldId="2076137813"/>
            <ac:picMk id="77" creationId="{1AA83841-7B2A-1D4D-BF08-D262272238C8}"/>
          </ac:picMkLst>
        </pc:picChg>
        <pc:picChg chg="add mod">
          <ac:chgData name="Guido Schmutz" userId="a64f9428-f742-43f7-a1e1-47e44dd40a39" providerId="ADAL" clId="{517700A9-DEDE-DB44-831E-A6886388C8A7}" dt="2022-01-27T13:21:03.644" v="116"/>
          <ac:picMkLst>
            <pc:docMk/>
            <pc:sldMk cId="226138357" sldId="2076137813"/>
            <ac:picMk id="78" creationId="{8B064E9B-E32A-2247-88B9-21015B043013}"/>
          </ac:picMkLst>
        </pc:picChg>
        <pc:picChg chg="add mod">
          <ac:chgData name="Guido Schmutz" userId="a64f9428-f742-43f7-a1e1-47e44dd40a39" providerId="ADAL" clId="{517700A9-DEDE-DB44-831E-A6886388C8A7}" dt="2022-01-27T13:21:03.644" v="116"/>
          <ac:picMkLst>
            <pc:docMk/>
            <pc:sldMk cId="226138357" sldId="2076137813"/>
            <ac:picMk id="79" creationId="{6CAF4BC7-EDB9-614B-B2B3-A070C3682D18}"/>
          </ac:picMkLst>
        </pc:pic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19" creationId="{A90C878B-D7D2-5846-AE5A-0A9A885ABFBC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20" creationId="{F4247B62-210D-4548-A45D-AAFEADC6E8F0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21" creationId="{B9D1B8B9-5C17-2940-8983-5F2635965FD6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25" creationId="{870A6599-AA7B-6046-B620-C95297D33B12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26" creationId="{38B0EC6E-21E6-6B45-8FDB-AF913D9EFAC6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27" creationId="{056CE763-5AA5-9048-9522-EFD0D4A486EE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30" creationId="{D1E3C641-ABE5-A34E-8D4E-E51603E87C05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31" creationId="{C30681CE-6A5E-E941-BC3D-704A01383B15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34" creationId="{B3C1DC70-2470-4E4B-AC3F-D2CC1AB7274B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35" creationId="{28461CF4-602E-4D40-BDF0-9DCFD27E3873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36" creationId="{95C310A3-4CF9-4D4E-8A30-DEE2E14467B3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37" creationId="{C6E57B52-2A69-6B49-8548-FB34635B4AF7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38" creationId="{9A9A0B34-2CB2-0848-8997-D64F1744BBC4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39" creationId="{D5B4EB7E-7DBC-5942-9BE5-09281A4C7660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48" creationId="{C64D82C4-5FA6-9647-BB69-3E3FF617ADD8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49" creationId="{27E4A3D0-CB01-864E-AD0D-3E2E29256878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50" creationId="{91C6FCB4-46A6-9041-BC68-92C42882D82A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56" creationId="{ED042B05-E05E-D347-8632-35189F630045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57" creationId="{FE661209-C357-8B47-AB6C-73B07886E66A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58" creationId="{DBB9C18F-1273-BE42-8F93-A8BCE9A98408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61" creationId="{27A7F450-5C26-5549-8B15-DA132C6E99F7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62" creationId="{A93BCB98-BDEC-8D45-A234-36B9E4A57932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66" creationId="{2AB775C5-B1E6-5341-A8D5-1B2E10B569ED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67" creationId="{B14A23D4-52BF-B647-807D-34F54BA74EE0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68" creationId="{5088E7D7-C36D-7D49-BB68-8D272EC79E33}"/>
          </ac:cxnSpMkLst>
        </pc:cxnChg>
        <pc:cxnChg chg="add mod">
          <ac:chgData name="Guido Schmutz" userId="a64f9428-f742-43f7-a1e1-47e44dd40a39" providerId="ADAL" clId="{517700A9-DEDE-DB44-831E-A6886388C8A7}" dt="2022-01-27T13:21:03.644" v="116"/>
          <ac:cxnSpMkLst>
            <pc:docMk/>
            <pc:sldMk cId="226138357" sldId="2076137813"/>
            <ac:cxnSpMk id="80" creationId="{9FC1DB7E-F4A8-A444-9647-CF00EDB3416F}"/>
          </ac:cxnSpMkLst>
        </pc:cxnChg>
      </pc:sldChg>
      <pc:sldChg chg="del">
        <pc:chgData name="Guido Schmutz" userId="a64f9428-f742-43f7-a1e1-47e44dd40a39" providerId="ADAL" clId="{517700A9-DEDE-DB44-831E-A6886388C8A7}" dt="2022-01-27T13:18:45.814" v="57" actId="2696"/>
        <pc:sldMkLst>
          <pc:docMk/>
          <pc:sldMk cId="3697160700" sldId="2076137813"/>
        </pc:sldMkLst>
      </pc:sldChg>
      <pc:sldChg chg="del">
        <pc:chgData name="Guido Schmutz" userId="a64f9428-f742-43f7-a1e1-47e44dd40a39" providerId="ADAL" clId="{517700A9-DEDE-DB44-831E-A6886388C8A7}" dt="2022-01-27T13:18:45.814" v="57" actId="2696"/>
        <pc:sldMkLst>
          <pc:docMk/>
          <pc:sldMk cId="1320912168" sldId="2076137814"/>
        </pc:sldMkLst>
      </pc:sldChg>
      <pc:sldChg chg="addSp delSp modSp new mod">
        <pc:chgData name="Guido Schmutz" userId="a64f9428-f742-43f7-a1e1-47e44dd40a39" providerId="ADAL" clId="{517700A9-DEDE-DB44-831E-A6886388C8A7}" dt="2022-01-27T13:21:46.210" v="126" actId="14100"/>
        <pc:sldMkLst>
          <pc:docMk/>
          <pc:sldMk cId="2261839668" sldId="2076137814"/>
        </pc:sldMkLst>
        <pc:spChg chg="mod">
          <ac:chgData name="Guido Schmutz" userId="a64f9428-f742-43f7-a1e1-47e44dd40a39" providerId="ADAL" clId="{517700A9-DEDE-DB44-831E-A6886388C8A7}" dt="2022-01-27T13:21:46.210" v="126" actId="14100"/>
          <ac:spMkLst>
            <pc:docMk/>
            <pc:sldMk cId="2261839668" sldId="2076137814"/>
            <ac:spMk id="2" creationId="{B9CA90A4-114D-DF4E-99B8-5EE2A4AA1ADE}"/>
          </ac:spMkLst>
        </pc:spChg>
        <pc:spChg chg="del">
          <ac:chgData name="Guido Schmutz" userId="a64f9428-f742-43f7-a1e1-47e44dd40a39" providerId="ADAL" clId="{517700A9-DEDE-DB44-831E-A6886388C8A7}" dt="2022-01-27T13:21:22.394" v="119" actId="478"/>
          <ac:spMkLst>
            <pc:docMk/>
            <pc:sldMk cId="2261839668" sldId="2076137814"/>
            <ac:spMk id="4" creationId="{C1BAF26A-F84B-FE4E-984F-337B90A6D132}"/>
          </ac:spMkLst>
        </pc:spChg>
        <pc:spChg chg="del">
          <ac:chgData name="Guido Schmutz" userId="a64f9428-f742-43f7-a1e1-47e44dd40a39" providerId="ADAL" clId="{517700A9-DEDE-DB44-831E-A6886388C8A7}" dt="2022-01-27T13:21:22.394" v="119" actId="478"/>
          <ac:spMkLst>
            <pc:docMk/>
            <pc:sldMk cId="2261839668" sldId="2076137814"/>
            <ac:spMk id="5" creationId="{8FE3CE7A-F01D-1644-A852-B5233D09D3EE}"/>
          </ac:spMkLst>
        </pc:spChg>
        <pc:spChg chg="del">
          <ac:chgData name="Guido Schmutz" userId="a64f9428-f742-43f7-a1e1-47e44dd40a39" providerId="ADAL" clId="{517700A9-DEDE-DB44-831E-A6886388C8A7}" dt="2022-01-27T13:21:22.394" v="119" actId="478"/>
          <ac:spMkLst>
            <pc:docMk/>
            <pc:sldMk cId="2261839668" sldId="2076137814"/>
            <ac:spMk id="6" creationId="{E2D865B6-B6CD-D44E-A186-376009163DAD}"/>
          </ac:spMkLst>
        </pc:spChg>
        <pc:spChg chg="add mod">
          <ac:chgData name="Guido Schmutz" userId="a64f9428-f742-43f7-a1e1-47e44dd40a39" providerId="ADAL" clId="{517700A9-DEDE-DB44-831E-A6886388C8A7}" dt="2022-01-27T13:21:22.928" v="120"/>
          <ac:spMkLst>
            <pc:docMk/>
            <pc:sldMk cId="2261839668" sldId="2076137814"/>
            <ac:spMk id="7" creationId="{3D332F6E-E0E6-6146-ADD9-C213240E0352}"/>
          </ac:spMkLst>
        </pc:spChg>
        <pc:spChg chg="add mod">
          <ac:chgData name="Guido Schmutz" userId="a64f9428-f742-43f7-a1e1-47e44dd40a39" providerId="ADAL" clId="{517700A9-DEDE-DB44-831E-A6886388C8A7}" dt="2022-01-27T13:21:22.928" v="120"/>
          <ac:spMkLst>
            <pc:docMk/>
            <pc:sldMk cId="2261839668" sldId="2076137814"/>
            <ac:spMk id="8" creationId="{C3AD4E25-5488-A944-819C-DCB4923480C0}"/>
          </ac:spMkLst>
        </pc:spChg>
        <pc:spChg chg="add mod">
          <ac:chgData name="Guido Schmutz" userId="a64f9428-f742-43f7-a1e1-47e44dd40a39" providerId="ADAL" clId="{517700A9-DEDE-DB44-831E-A6886388C8A7}" dt="2022-01-27T13:21:43.245" v="125" actId="1076"/>
          <ac:spMkLst>
            <pc:docMk/>
            <pc:sldMk cId="2261839668" sldId="2076137814"/>
            <ac:spMk id="9" creationId="{C9B5F5E9-1BE9-D445-BD91-F0DEC6FEF4A8}"/>
          </ac:spMkLst>
        </pc:spChg>
      </pc:sldChg>
      <pc:sldChg chg="del">
        <pc:chgData name="Guido Schmutz" userId="a64f9428-f742-43f7-a1e1-47e44dd40a39" providerId="ADAL" clId="{517700A9-DEDE-DB44-831E-A6886388C8A7}" dt="2022-01-27T13:18:45.814" v="57" actId="2696"/>
        <pc:sldMkLst>
          <pc:docMk/>
          <pc:sldMk cId="985358110" sldId="2076137815"/>
        </pc:sldMkLst>
      </pc:sldChg>
      <pc:sldChg chg="addSp delSp modSp new mod">
        <pc:chgData name="Guido Schmutz" userId="a64f9428-f742-43f7-a1e1-47e44dd40a39" providerId="ADAL" clId="{517700A9-DEDE-DB44-831E-A6886388C8A7}" dt="2022-01-27T13:22:05.696" v="130"/>
        <pc:sldMkLst>
          <pc:docMk/>
          <pc:sldMk cId="1266245594" sldId="2076137815"/>
        </pc:sldMkLst>
        <pc:spChg chg="mod">
          <ac:chgData name="Guido Schmutz" userId="a64f9428-f742-43f7-a1e1-47e44dd40a39" providerId="ADAL" clId="{517700A9-DEDE-DB44-831E-A6886388C8A7}" dt="2022-01-27T13:22:05.696" v="130"/>
          <ac:spMkLst>
            <pc:docMk/>
            <pc:sldMk cId="1266245594" sldId="2076137815"/>
            <ac:spMk id="2" creationId="{FD5FED99-E8AC-A940-805E-8816D1D767AD}"/>
          </ac:spMkLst>
        </pc:spChg>
        <pc:spChg chg="del">
          <ac:chgData name="Guido Schmutz" userId="a64f9428-f742-43f7-a1e1-47e44dd40a39" providerId="ADAL" clId="{517700A9-DEDE-DB44-831E-A6886388C8A7}" dt="2022-01-27T13:22:00.006" v="128" actId="478"/>
          <ac:spMkLst>
            <pc:docMk/>
            <pc:sldMk cId="1266245594" sldId="2076137815"/>
            <ac:spMk id="4" creationId="{A6F428E8-B6DE-4249-8E36-54EBF9D7370F}"/>
          </ac:spMkLst>
        </pc:spChg>
        <pc:spChg chg="del">
          <ac:chgData name="Guido Schmutz" userId="a64f9428-f742-43f7-a1e1-47e44dd40a39" providerId="ADAL" clId="{517700A9-DEDE-DB44-831E-A6886388C8A7}" dt="2022-01-27T13:22:00.006" v="128" actId="478"/>
          <ac:spMkLst>
            <pc:docMk/>
            <pc:sldMk cId="1266245594" sldId="2076137815"/>
            <ac:spMk id="5" creationId="{77E8F717-40FA-B34B-AE61-8C6BAEB68498}"/>
          </ac:spMkLst>
        </pc:spChg>
        <pc:spChg chg="del">
          <ac:chgData name="Guido Schmutz" userId="a64f9428-f742-43f7-a1e1-47e44dd40a39" providerId="ADAL" clId="{517700A9-DEDE-DB44-831E-A6886388C8A7}" dt="2022-01-27T13:22:00.006" v="128" actId="478"/>
          <ac:spMkLst>
            <pc:docMk/>
            <pc:sldMk cId="1266245594" sldId="2076137815"/>
            <ac:spMk id="6" creationId="{1DA32E3E-990C-1446-B8B5-A48FB418364B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7" creationId="{535A97B2-2A44-4E4A-8F37-98498E3ECD94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8" creationId="{D172516F-C4E2-4F4E-B25B-35929C118BFF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9" creationId="{2A73FBC0-A22C-CD4A-B044-6180F60499F4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10" creationId="{34892F3C-86F6-4249-9A53-58D37145ECB3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11" creationId="{B3A0A99C-A553-334E-A5B8-A9063E0AE910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12" creationId="{5434886E-7609-0048-A71C-ADB819B464E3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13" creationId="{223042F5-F0C6-B94E-9BBB-8FE4101AE8C8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17" creationId="{AAE63F4A-AFBF-9B4D-99EA-C784927FA5DD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18" creationId="{7629548A-C9D2-A648-87CF-8BCB26444602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21" creationId="{7FB17DCD-CEBA-1546-9B5F-81507763D236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22" creationId="{ED26F3B4-D4CB-5844-AFC7-399DCA4A2EC6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26" creationId="{637C4FA9-0E8B-F84B-9231-1691F4B0871B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27" creationId="{D639E95E-FD54-2648-B88D-BF67C609B704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31" creationId="{82CE3215-3E0F-7B46-BF92-07D830C9EA24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34" creationId="{4CFFA98E-8CED-8E49-B86F-F91A2BBB46E7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35" creationId="{A6B3A780-C981-F745-8EB1-F5B0589F2BCA}"/>
          </ac:spMkLst>
        </pc:spChg>
        <pc:spChg chg="add mod">
          <ac:chgData name="Guido Schmutz" userId="a64f9428-f742-43f7-a1e1-47e44dd40a39" providerId="ADAL" clId="{517700A9-DEDE-DB44-831E-A6886388C8A7}" dt="2022-01-27T13:22:00.466" v="129"/>
          <ac:spMkLst>
            <pc:docMk/>
            <pc:sldMk cId="1266245594" sldId="2076137815"/>
            <ac:spMk id="37" creationId="{062FBCE9-F9B7-734D-9104-D820EA916C54}"/>
          </ac:spMkLst>
        </pc:sp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14" creationId="{4407335A-EC63-E748-9940-5AB68A78EC0F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15" creationId="{C501EEB9-190A-7945-9002-B9D62508395D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16" creationId="{0C98F346-C323-3246-9619-F4408F4F42A6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19" creationId="{9472E7EF-3574-F945-81B0-113CB6D27A66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20" creationId="{6E48DAA0-141B-6442-B39D-1D59B7D989B9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23" creationId="{A73BB912-2540-114E-8BD1-039D923D0949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24" creationId="{C8A355E4-6267-BB48-8D3C-B885F2DF5E00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25" creationId="{1E33EEBF-EE91-A849-BE52-428395D77E21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28" creationId="{706FA162-B0F0-D143-8B1B-580BD8F93CE3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29" creationId="{5C2119A6-C397-3548-9258-3E23501656A9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30" creationId="{1A237AF2-D9F4-8440-A769-6C4E3B6822D4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32" creationId="{361299A9-98DF-8D43-AD91-60F8BE10C7C7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33" creationId="{118EB564-B857-4743-AC38-A76F7AE20FE3}"/>
          </ac:cxnSpMkLst>
        </pc:cxnChg>
        <pc:cxnChg chg="add mod">
          <ac:chgData name="Guido Schmutz" userId="a64f9428-f742-43f7-a1e1-47e44dd40a39" providerId="ADAL" clId="{517700A9-DEDE-DB44-831E-A6886388C8A7}" dt="2022-01-27T13:22:00.466" v="129"/>
          <ac:cxnSpMkLst>
            <pc:docMk/>
            <pc:sldMk cId="1266245594" sldId="2076137815"/>
            <ac:cxnSpMk id="36" creationId="{A9169BF2-147C-FB42-92A3-B820F80C56F0}"/>
          </ac:cxnSpMkLst>
        </pc:cxnChg>
      </pc:sldChg>
      <pc:sldChg chg="del">
        <pc:chgData name="Guido Schmutz" userId="a64f9428-f742-43f7-a1e1-47e44dd40a39" providerId="ADAL" clId="{517700A9-DEDE-DB44-831E-A6886388C8A7}" dt="2022-01-27T13:18:45.814" v="57" actId="2696"/>
        <pc:sldMkLst>
          <pc:docMk/>
          <pc:sldMk cId="1057179434" sldId="2076137816"/>
        </pc:sldMkLst>
      </pc:sldChg>
      <pc:sldChg chg="addSp delSp modSp new mod">
        <pc:chgData name="Guido Schmutz" userId="a64f9428-f742-43f7-a1e1-47e44dd40a39" providerId="ADAL" clId="{517700A9-DEDE-DB44-831E-A6886388C8A7}" dt="2022-01-27T13:22:25.331" v="134"/>
        <pc:sldMkLst>
          <pc:docMk/>
          <pc:sldMk cId="2663849267" sldId="2076137816"/>
        </pc:sldMkLst>
        <pc:spChg chg="mod">
          <ac:chgData name="Guido Schmutz" userId="a64f9428-f742-43f7-a1e1-47e44dd40a39" providerId="ADAL" clId="{517700A9-DEDE-DB44-831E-A6886388C8A7}" dt="2022-01-27T13:22:25.331" v="134"/>
          <ac:spMkLst>
            <pc:docMk/>
            <pc:sldMk cId="2663849267" sldId="2076137816"/>
            <ac:spMk id="2" creationId="{C32A435C-2196-B445-B616-64838754042B}"/>
          </ac:spMkLst>
        </pc:spChg>
        <pc:spChg chg="del">
          <ac:chgData name="Guido Schmutz" userId="a64f9428-f742-43f7-a1e1-47e44dd40a39" providerId="ADAL" clId="{517700A9-DEDE-DB44-831E-A6886388C8A7}" dt="2022-01-27T13:22:18.436" v="132" actId="478"/>
          <ac:spMkLst>
            <pc:docMk/>
            <pc:sldMk cId="2663849267" sldId="2076137816"/>
            <ac:spMk id="4" creationId="{8416C80A-BF3E-2145-AC3B-0B654E26C8A4}"/>
          </ac:spMkLst>
        </pc:spChg>
        <pc:spChg chg="del">
          <ac:chgData name="Guido Schmutz" userId="a64f9428-f742-43f7-a1e1-47e44dd40a39" providerId="ADAL" clId="{517700A9-DEDE-DB44-831E-A6886388C8A7}" dt="2022-01-27T13:22:18.436" v="132" actId="478"/>
          <ac:spMkLst>
            <pc:docMk/>
            <pc:sldMk cId="2663849267" sldId="2076137816"/>
            <ac:spMk id="5" creationId="{F580BB82-FCE9-E544-8200-5A4D72708997}"/>
          </ac:spMkLst>
        </pc:spChg>
        <pc:spChg chg="del">
          <ac:chgData name="Guido Schmutz" userId="a64f9428-f742-43f7-a1e1-47e44dd40a39" providerId="ADAL" clId="{517700A9-DEDE-DB44-831E-A6886388C8A7}" dt="2022-01-27T13:22:18.436" v="132" actId="478"/>
          <ac:spMkLst>
            <pc:docMk/>
            <pc:sldMk cId="2663849267" sldId="2076137816"/>
            <ac:spMk id="6" creationId="{F15D8C4A-5E72-0C4E-A2B0-6D278A065FDD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7" creationId="{EA31DC4B-BAF9-9145-8104-A5E01B15ABD9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8" creationId="{B1433C00-3779-AC4E-92C3-35E49F5762EA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9" creationId="{7267755D-35D5-6F47-967A-E20BD728281B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10" creationId="{F8F11477-06DB-1F48-8CF7-591CD3D76AEF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11" creationId="{BB47A3B6-B23B-1143-95A7-9D0A718A22DE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12" creationId="{84A76612-4A69-DB49-A27A-9A815E56A0CD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13" creationId="{A6FCC9DA-EDCD-1F43-B6CA-3E6974C9BCCA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14" creationId="{FE57C47E-6578-2C4A-B34B-E223154296E0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18" creationId="{6AFF9C3C-8EED-2543-9261-079D8C627D1E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19" creationId="{7C90EBA5-05B7-EC43-A83F-12F4DA6095A2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23" creationId="{0BA22F0D-1148-2C41-9BF3-C459408A3912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24" creationId="{81C4662C-DC79-9C47-BBAB-48C843B4DDE5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25" creationId="{42580FB5-022E-B14C-BD4E-E5AAB58EC8C6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26" creationId="{67EA9829-B881-6945-80B1-0EFF76AA6A6F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30" creationId="{C11CAFC8-B800-C347-8946-E9A6D9C6FBBD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31" creationId="{609786D1-5353-4142-866A-34781B0F1066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35" creationId="{A1D18388-ED5D-8646-951C-BCD90F0BF76A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36" creationId="{2441E415-A666-304F-A179-EDE01FFE3576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41" creationId="{70B3F741-6615-904A-A161-277F33D7C75C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42" creationId="{66F0132E-0478-7847-A173-5443D7732F8D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43" creationId="{1957B30D-3799-1442-9AF6-B483D215CDE7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47" creationId="{29B50F1F-80F1-7C45-95BE-CD5D84192AD8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49" creationId="{85BEAA5C-4C64-F540-9DBA-7CA501E03B42}"/>
          </ac:spMkLst>
        </pc:spChg>
        <pc:spChg chg="add mod">
          <ac:chgData name="Guido Schmutz" userId="a64f9428-f742-43f7-a1e1-47e44dd40a39" providerId="ADAL" clId="{517700A9-DEDE-DB44-831E-A6886388C8A7}" dt="2022-01-27T13:22:18.857" v="133"/>
          <ac:spMkLst>
            <pc:docMk/>
            <pc:sldMk cId="2663849267" sldId="2076137816"/>
            <ac:spMk id="50" creationId="{599A7A2A-A0BD-FD47-875A-017F4D18B048}"/>
          </ac:spMkLst>
        </pc:sp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15" creationId="{348D14F0-AD79-3947-BACB-69B6A74F707D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16" creationId="{391A4D8C-6862-D741-AB06-3739C944D94F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17" creationId="{18CC8ABB-2416-D544-9302-579B0E0A7B35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20" creationId="{3DD6C524-AFD0-E643-BC89-2C267A0DABF8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21" creationId="{78C8FD33-0AD7-A142-A67E-F1E28F601B76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22" creationId="{5F705DA5-9B4F-3948-B0F4-8D8C2AC78419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27" creationId="{779E992C-F206-344C-BA33-09627CD26749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28" creationId="{C3C6FC73-DD91-4D48-8E31-8FC800FC4D77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29" creationId="{3915FDAD-38B5-8646-AF98-135DC054D100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32" creationId="{4A5A3FD3-3E0D-6B46-ADFE-9180632CF529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33" creationId="{36862EF7-F1B2-9744-973C-F0DC29D93E22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34" creationId="{EC2BE61B-BF68-0F4C-9589-E131D1F869D1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37" creationId="{5E4569DC-744A-5740-9323-5CB930FBE835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38" creationId="{F413D260-35E9-E54D-B69E-5E36676B2BC5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39" creationId="{A1A8DFA9-6B7D-C844-9F98-2F6C697189E7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40" creationId="{36969D23-5C7A-8042-B5DB-86CD82738C60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44" creationId="{7F34A34C-0AA0-D240-BF09-179340774140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45" creationId="{92CFCA65-B025-1443-876B-E6F8738A4BDB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46" creationId="{80FF2FEB-5998-9B4A-887B-6490E1F57954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48" creationId="{55C5865E-F2E7-8D4F-A1AE-51A62EEED9CB}"/>
          </ac:cxnSpMkLst>
        </pc:cxnChg>
        <pc:cxnChg chg="add mod">
          <ac:chgData name="Guido Schmutz" userId="a64f9428-f742-43f7-a1e1-47e44dd40a39" providerId="ADAL" clId="{517700A9-DEDE-DB44-831E-A6886388C8A7}" dt="2022-01-27T13:22:18.857" v="133"/>
          <ac:cxnSpMkLst>
            <pc:docMk/>
            <pc:sldMk cId="2663849267" sldId="2076137816"/>
            <ac:cxnSpMk id="51" creationId="{4BFF1D2A-AB5F-3746-B99E-F76FDD2218F2}"/>
          </ac:cxnSpMkLst>
        </pc:cxnChg>
      </pc:sldChg>
      <pc:sldChg chg="addSp delSp modSp new mod">
        <pc:chgData name="Guido Schmutz" userId="a64f9428-f742-43f7-a1e1-47e44dd40a39" providerId="ADAL" clId="{517700A9-DEDE-DB44-831E-A6886388C8A7}" dt="2022-01-27T13:23:52.073" v="150" actId="14100"/>
        <pc:sldMkLst>
          <pc:docMk/>
          <pc:sldMk cId="4123066912" sldId="2076137817"/>
        </pc:sldMkLst>
        <pc:spChg chg="mod">
          <ac:chgData name="Guido Schmutz" userId="a64f9428-f742-43f7-a1e1-47e44dd40a39" providerId="ADAL" clId="{517700A9-DEDE-DB44-831E-A6886388C8A7}" dt="2022-01-27T13:23:45.093" v="148" actId="14100"/>
          <ac:spMkLst>
            <pc:docMk/>
            <pc:sldMk cId="4123066912" sldId="2076137817"/>
            <ac:spMk id="2" creationId="{35DB0DEE-C469-3F4E-8C54-9EAA9A040389}"/>
          </ac:spMkLst>
        </pc:spChg>
        <pc:spChg chg="mod">
          <ac:chgData name="Guido Schmutz" userId="a64f9428-f742-43f7-a1e1-47e44dd40a39" providerId="ADAL" clId="{517700A9-DEDE-DB44-831E-A6886388C8A7}" dt="2022-01-27T13:23:52.073" v="150" actId="14100"/>
          <ac:spMkLst>
            <pc:docMk/>
            <pc:sldMk cId="4123066912" sldId="2076137817"/>
            <ac:spMk id="4" creationId="{9256BD13-8632-9942-BF60-4F671FA7EC29}"/>
          </ac:spMkLst>
        </pc:spChg>
        <pc:spChg chg="del">
          <ac:chgData name="Guido Schmutz" userId="a64f9428-f742-43f7-a1e1-47e44dd40a39" providerId="ADAL" clId="{517700A9-DEDE-DB44-831E-A6886388C8A7}" dt="2022-01-27T13:22:42.294" v="136" actId="478"/>
          <ac:spMkLst>
            <pc:docMk/>
            <pc:sldMk cId="4123066912" sldId="2076137817"/>
            <ac:spMk id="5" creationId="{5E0C9BC8-25AC-074D-89F0-645AA9E19363}"/>
          </ac:spMkLst>
        </pc:spChg>
        <pc:spChg chg="del">
          <ac:chgData name="Guido Schmutz" userId="a64f9428-f742-43f7-a1e1-47e44dd40a39" providerId="ADAL" clId="{517700A9-DEDE-DB44-831E-A6886388C8A7}" dt="2022-01-27T13:22:42.294" v="136" actId="478"/>
          <ac:spMkLst>
            <pc:docMk/>
            <pc:sldMk cId="4123066912" sldId="2076137817"/>
            <ac:spMk id="6" creationId="{889294A9-D407-B644-8111-782C879CAB71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7" creationId="{C1473302-9DDD-5148-BE47-77E756B328D8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8" creationId="{DCE19F42-A45D-894B-A69B-82BE506A5F96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9" creationId="{D9CEB65B-A6B1-2A4A-905F-0942A2ADFFC6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10" creationId="{A5071AE4-D63D-2248-901D-67917C49DD15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11" creationId="{EC3A5660-B46C-8B49-AA4D-1DDCECFCC2D0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12" creationId="{197C39A4-8B9F-2E48-915B-66CD79E3DF00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13" creationId="{1A126CEB-39BF-D44C-B677-207D64988A69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14" creationId="{13356708-A374-254D-A70C-919E0CEED45B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15" creationId="{3BBF017A-D82B-3640-A969-D74869389801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16" creationId="{5A1E00DD-00B7-2147-BDA4-D3C923AF4970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17" creationId="{DF97A64F-B0C8-E040-9936-D5A9F7A9CEEB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18" creationId="{BF85906C-E5CE-ED41-9A34-3FD5E7965593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19" creationId="{2C135BF9-1C76-FC4A-A9D6-05C2B279D2CD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22" creationId="{4344AE63-ED77-E748-9075-52D4E1192E46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23" creationId="{BFE65EA7-11E6-604B-96FB-A0499924EB5F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24" creationId="{58FE0C7B-AAF2-3447-A23E-13AD2B22C30D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25" creationId="{DC049832-E69E-DA4F-A22D-C8F979AEBF35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26" creationId="{864BD4F3-5AD2-9D4B-892B-AC633BA71721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27" creationId="{F0E98A06-4BE1-444E-B034-7F4F1AED73A0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28" creationId="{34474447-E0F2-1846-BAD9-A701D19BE1EB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29" creationId="{B1672F20-1FDE-0B49-9533-499DA23A5D33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30" creationId="{15ABAFAE-0991-6946-B949-3811287D5CA0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31" creationId="{25666981-8FE1-3E49-A5F1-F3D8F3706837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32" creationId="{FC1F14F8-495B-8740-97DA-945C36C78C8D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33" creationId="{578EDDD3-BF40-7B42-A795-96B45635AF21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40" creationId="{A9C1EA64-F953-6247-B815-1D0764340D35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41" creationId="{5251F1DE-7028-8346-8A36-F00E6920BE35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42" creationId="{4F0627C3-4FE4-BF4E-87BE-67A0E332B5DF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44" creationId="{550F2194-00EF-CE4C-AFB6-7AB6C5D52E80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46" creationId="{835CB8C5-DE96-FD4D-BC74-F073F6AA7644}"/>
          </ac:spMkLst>
        </pc:spChg>
        <pc:spChg chg="add mod">
          <ac:chgData name="Guido Schmutz" userId="a64f9428-f742-43f7-a1e1-47e44dd40a39" providerId="ADAL" clId="{517700A9-DEDE-DB44-831E-A6886388C8A7}" dt="2022-01-27T13:22:48.448" v="137"/>
          <ac:spMkLst>
            <pc:docMk/>
            <pc:sldMk cId="4123066912" sldId="2076137817"/>
            <ac:spMk id="48" creationId="{9F2DDB8F-9199-D545-94FF-C159E524BCA5}"/>
          </ac:spMkLst>
        </pc:spChg>
        <pc:picChg chg="add mod">
          <ac:chgData name="Guido Schmutz" userId="a64f9428-f742-43f7-a1e1-47e44dd40a39" providerId="ADAL" clId="{517700A9-DEDE-DB44-831E-A6886388C8A7}" dt="2022-01-27T13:22:48.448" v="137"/>
          <ac:picMkLst>
            <pc:docMk/>
            <pc:sldMk cId="4123066912" sldId="2076137817"/>
            <ac:picMk id="34" creationId="{0145EC0E-DF08-C048-920D-A0FC575676DE}"/>
          </ac:picMkLst>
        </pc:picChg>
        <pc:picChg chg="add mod">
          <ac:chgData name="Guido Schmutz" userId="a64f9428-f742-43f7-a1e1-47e44dd40a39" providerId="ADAL" clId="{517700A9-DEDE-DB44-831E-A6886388C8A7}" dt="2022-01-27T13:22:48.448" v="137"/>
          <ac:picMkLst>
            <pc:docMk/>
            <pc:sldMk cId="4123066912" sldId="2076137817"/>
            <ac:picMk id="35" creationId="{BBE71F6D-E8AB-EE42-BA37-ADA3EDB9B868}"/>
          </ac:picMkLst>
        </pc:picChg>
        <pc:picChg chg="add mod">
          <ac:chgData name="Guido Schmutz" userId="a64f9428-f742-43f7-a1e1-47e44dd40a39" providerId="ADAL" clId="{517700A9-DEDE-DB44-831E-A6886388C8A7}" dt="2022-01-27T13:22:48.448" v="137"/>
          <ac:picMkLst>
            <pc:docMk/>
            <pc:sldMk cId="4123066912" sldId="2076137817"/>
            <ac:picMk id="36" creationId="{62A9473E-0A30-3842-A6EE-5F7E8D8952C7}"/>
          </ac:picMkLst>
        </pc:picChg>
        <pc:picChg chg="add mod">
          <ac:chgData name="Guido Schmutz" userId="a64f9428-f742-43f7-a1e1-47e44dd40a39" providerId="ADAL" clId="{517700A9-DEDE-DB44-831E-A6886388C8A7}" dt="2022-01-27T13:22:48.448" v="137"/>
          <ac:picMkLst>
            <pc:docMk/>
            <pc:sldMk cId="4123066912" sldId="2076137817"/>
            <ac:picMk id="37" creationId="{B9261DE7-558B-704A-BE48-095BD213B7D0}"/>
          </ac:picMkLst>
        </pc:picChg>
        <pc:picChg chg="add mod">
          <ac:chgData name="Guido Schmutz" userId="a64f9428-f742-43f7-a1e1-47e44dd40a39" providerId="ADAL" clId="{517700A9-DEDE-DB44-831E-A6886388C8A7}" dt="2022-01-27T13:22:48.448" v="137"/>
          <ac:picMkLst>
            <pc:docMk/>
            <pc:sldMk cId="4123066912" sldId="2076137817"/>
            <ac:picMk id="38" creationId="{1071E41F-88E3-374E-BC84-19FDB9EDE660}"/>
          </ac:picMkLst>
        </pc:picChg>
        <pc:picChg chg="add mod">
          <ac:chgData name="Guido Schmutz" userId="a64f9428-f742-43f7-a1e1-47e44dd40a39" providerId="ADAL" clId="{517700A9-DEDE-DB44-831E-A6886388C8A7}" dt="2022-01-27T13:22:48.448" v="137"/>
          <ac:picMkLst>
            <pc:docMk/>
            <pc:sldMk cId="4123066912" sldId="2076137817"/>
            <ac:picMk id="39" creationId="{1616DECA-3CD3-BB42-9062-795DF9017B1D}"/>
          </ac:picMkLst>
        </pc:picChg>
        <pc:picChg chg="add mod">
          <ac:chgData name="Guido Schmutz" userId="a64f9428-f742-43f7-a1e1-47e44dd40a39" providerId="ADAL" clId="{517700A9-DEDE-DB44-831E-A6886388C8A7}" dt="2022-01-27T13:22:48.448" v="137"/>
          <ac:picMkLst>
            <pc:docMk/>
            <pc:sldMk cId="4123066912" sldId="2076137817"/>
            <ac:picMk id="43" creationId="{798CE583-8284-DE41-85AF-21780E17CF19}"/>
          </ac:picMkLst>
        </pc:picChg>
        <pc:picChg chg="add mod">
          <ac:chgData name="Guido Schmutz" userId="a64f9428-f742-43f7-a1e1-47e44dd40a39" providerId="ADAL" clId="{517700A9-DEDE-DB44-831E-A6886388C8A7}" dt="2022-01-27T13:22:48.448" v="137"/>
          <ac:picMkLst>
            <pc:docMk/>
            <pc:sldMk cId="4123066912" sldId="2076137817"/>
            <ac:picMk id="45" creationId="{1D01DB10-B6AA-D34C-B58E-94918244E878}"/>
          </ac:picMkLst>
        </pc:picChg>
        <pc:picChg chg="add mod">
          <ac:chgData name="Guido Schmutz" userId="a64f9428-f742-43f7-a1e1-47e44dd40a39" providerId="ADAL" clId="{517700A9-DEDE-DB44-831E-A6886388C8A7}" dt="2022-01-27T13:22:48.448" v="137"/>
          <ac:picMkLst>
            <pc:docMk/>
            <pc:sldMk cId="4123066912" sldId="2076137817"/>
            <ac:picMk id="47" creationId="{D099BAA9-CE19-C74B-8CBF-BB64DFF08636}"/>
          </ac:picMkLst>
        </pc:picChg>
        <pc:cxnChg chg="add mod">
          <ac:chgData name="Guido Schmutz" userId="a64f9428-f742-43f7-a1e1-47e44dd40a39" providerId="ADAL" clId="{517700A9-DEDE-DB44-831E-A6886388C8A7}" dt="2022-01-27T13:22:48.448" v="137"/>
          <ac:cxnSpMkLst>
            <pc:docMk/>
            <pc:sldMk cId="4123066912" sldId="2076137817"/>
            <ac:cxnSpMk id="20" creationId="{4C14A42B-A55B-5945-B3BB-A47BF42AB111}"/>
          </ac:cxnSpMkLst>
        </pc:cxnChg>
        <pc:cxnChg chg="add mod">
          <ac:chgData name="Guido Schmutz" userId="a64f9428-f742-43f7-a1e1-47e44dd40a39" providerId="ADAL" clId="{517700A9-DEDE-DB44-831E-A6886388C8A7}" dt="2022-01-27T13:22:48.448" v="137"/>
          <ac:cxnSpMkLst>
            <pc:docMk/>
            <pc:sldMk cId="4123066912" sldId="2076137817"/>
            <ac:cxnSpMk id="21" creationId="{FA6E3CC2-6BE8-644A-BCC6-FBFB7A9184F4}"/>
          </ac:cxnSpMkLst>
        </pc:cxnChg>
        <pc:cxnChg chg="add mod">
          <ac:chgData name="Guido Schmutz" userId="a64f9428-f742-43f7-a1e1-47e44dd40a39" providerId="ADAL" clId="{517700A9-DEDE-DB44-831E-A6886388C8A7}" dt="2022-01-27T13:22:48.448" v="137"/>
          <ac:cxnSpMkLst>
            <pc:docMk/>
            <pc:sldMk cId="4123066912" sldId="2076137817"/>
            <ac:cxnSpMk id="49" creationId="{A3D3AA52-996E-3249-9A0D-650669E2A684}"/>
          </ac:cxnSpMkLst>
        </pc:cxnChg>
      </pc:sldChg>
      <pc:sldChg chg="addSp delSp modSp new mod">
        <pc:chgData name="Guido Schmutz" userId="a64f9428-f742-43f7-a1e1-47e44dd40a39" providerId="ADAL" clId="{517700A9-DEDE-DB44-831E-A6886388C8A7}" dt="2022-01-27T13:23:59.783" v="151" actId="14100"/>
        <pc:sldMkLst>
          <pc:docMk/>
          <pc:sldMk cId="3220543818" sldId="2076137818"/>
        </pc:sldMkLst>
        <pc:spChg chg="mod">
          <ac:chgData name="Guido Schmutz" userId="a64f9428-f742-43f7-a1e1-47e44dd40a39" providerId="ADAL" clId="{517700A9-DEDE-DB44-831E-A6886388C8A7}" dt="2022-01-27T13:23:26.162" v="144"/>
          <ac:spMkLst>
            <pc:docMk/>
            <pc:sldMk cId="3220543818" sldId="2076137818"/>
            <ac:spMk id="2" creationId="{C9A2ADBB-5FBC-0F42-AA63-50A4292AF1BA}"/>
          </ac:spMkLst>
        </pc:spChg>
        <pc:spChg chg="mod">
          <ac:chgData name="Guido Schmutz" userId="a64f9428-f742-43f7-a1e1-47e44dd40a39" providerId="ADAL" clId="{517700A9-DEDE-DB44-831E-A6886388C8A7}" dt="2022-01-27T13:23:59.783" v="151" actId="14100"/>
          <ac:spMkLst>
            <pc:docMk/>
            <pc:sldMk cId="3220543818" sldId="2076137818"/>
            <ac:spMk id="4" creationId="{B0980F8C-8F70-8246-83C4-73ECFBEE53C5}"/>
          </ac:spMkLst>
        </pc:spChg>
        <pc:spChg chg="del">
          <ac:chgData name="Guido Schmutz" userId="a64f9428-f742-43f7-a1e1-47e44dd40a39" providerId="ADAL" clId="{517700A9-DEDE-DB44-831E-A6886388C8A7}" dt="2022-01-27T13:23:20.061" v="142" actId="478"/>
          <ac:spMkLst>
            <pc:docMk/>
            <pc:sldMk cId="3220543818" sldId="2076137818"/>
            <ac:spMk id="5" creationId="{3F745EB2-4C7D-F345-A9F3-FABA67CDEC64}"/>
          </ac:spMkLst>
        </pc:spChg>
        <pc:spChg chg="del">
          <ac:chgData name="Guido Schmutz" userId="a64f9428-f742-43f7-a1e1-47e44dd40a39" providerId="ADAL" clId="{517700A9-DEDE-DB44-831E-A6886388C8A7}" dt="2022-01-27T13:23:20.061" v="142" actId="478"/>
          <ac:spMkLst>
            <pc:docMk/>
            <pc:sldMk cId="3220543818" sldId="2076137818"/>
            <ac:spMk id="6" creationId="{D608ADAB-D9AA-054A-B60D-1ACE65821F1A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7" creationId="{BBCB24D3-AE2B-5A44-9782-BBEF54798828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8" creationId="{C6A3AB1D-1E7D-B24A-8242-5FEA8CC4C2E8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9" creationId="{3F504DB5-4EF1-BD46-AADA-A616E8B7B599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10" creationId="{8E0B5CF5-1C46-0A45-85F3-4F304E93B6B8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11" creationId="{4C500677-DE8C-4548-9EEC-65E819887440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12" creationId="{D9B05D31-EBED-9147-8177-A263914CE8E9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13" creationId="{B90C6F5D-2FA0-F540-88F5-252470183360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14" creationId="{99AB2798-49A4-9E4F-AB68-5D24D39FED0E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15" creationId="{7532B1A0-B596-1F4C-9A84-C0D92FD01C36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16" creationId="{A9DA3626-3660-A741-B003-686945D3C17C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17" creationId="{6F551D47-EFCA-D540-A046-B7C1A459D385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18" creationId="{B4110F04-E095-5546-90EC-79459E130112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19" creationId="{3EAB6B59-62B1-8648-9B72-26EBD141E0F0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20" creationId="{0AF2368E-4351-F840-9227-E9A199D8F888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21" creationId="{C36B04AC-E808-CF4C-85DE-6819D950B687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22" creationId="{7ECC42AD-0B28-384D-9FDE-AFD6CFCC4BF4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23" creationId="{9D5790F8-B62A-2248-BB50-9DB7807580E4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24" creationId="{B07BC61E-E5AA-EA4B-8EFB-D35B45B46D94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25" creationId="{F9FF79AD-457C-AE45-A4F8-9A0666634701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26" creationId="{C8DD9E3E-0632-A441-8074-00D066F227E6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33" creationId="{45588DC5-29B8-414C-9D89-93FAA90DEFC7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34" creationId="{609319AA-49E3-5E4A-AD59-EDE53E47DFCC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36" creationId="{CB65388E-B7DE-6B4F-8D72-AE503ED46F57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38" creationId="{3DB42CB2-66D8-6141-9B91-E9CDECE45BED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40" creationId="{8F97FD4C-90A4-3045-B91F-B72940C9DE07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41" creationId="{0045F209-7A3F-9242-9C12-C8B6DDE92D96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42" creationId="{DA1E95C9-E84A-974C-AD4C-76758F38D643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43" creationId="{BF21BD1E-EEDC-C344-8DE9-9AAAD1294033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44" creationId="{1811BFE8-D4D0-4743-AE7A-DB7C7454ED1A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46" creationId="{9F67DB4C-A897-0341-994E-C04AF687E2B6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48" creationId="{2E5ABB7F-C024-734F-BFF8-38954B02A18B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50" creationId="{0A078BD3-1E6C-964F-8B60-4ADCE60C8737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51" creationId="{481B3E48-8D67-6640-B520-73CBF43D226C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53" creationId="{9200243B-89EB-FD4D-A76A-0E5E40C60ADC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55" creationId="{07225F14-F8DD-1447-BB42-D8B435CBEF70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57" creationId="{DC7AB43C-126D-DC46-A76F-5FD1DE260C65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58" creationId="{7286F60A-B649-2147-BA82-4265CD9967E6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59" creationId="{6ABB385B-CFE7-4F4B-A742-A2CD266C67E5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60" creationId="{42E9E2CA-A47E-B14C-80EA-6AB18584F490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61" creationId="{D0173BA1-A604-2446-8591-52953CADE099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65" creationId="{CCA8522F-8467-314F-B01D-E50EE8FD3F12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66" creationId="{7D2B81FC-1B8D-6144-AD11-17E3EE13BBA6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70" creationId="{5BD260F5-CAF5-1046-832A-FAA5798D72C1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71" creationId="{6AD7F9BE-220E-6B4F-A476-0E7D01BF888C}"/>
          </ac:spMkLst>
        </pc:spChg>
        <pc:spChg chg="add mod">
          <ac:chgData name="Guido Schmutz" userId="a64f9428-f742-43f7-a1e1-47e44dd40a39" providerId="ADAL" clId="{517700A9-DEDE-DB44-831E-A6886388C8A7}" dt="2022-01-27T13:23:20.694" v="143"/>
          <ac:spMkLst>
            <pc:docMk/>
            <pc:sldMk cId="3220543818" sldId="2076137818"/>
            <ac:spMk id="72" creationId="{8DD1876D-CA8F-564E-8BFF-1657B8FAEF30}"/>
          </ac:spMkLst>
        </pc:sp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27" creationId="{BE206F1D-431A-9F4A-BFF9-4C819FA8BCB0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28" creationId="{F1952751-09DF-AC49-84BA-063379C95B5E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29" creationId="{92945644-7630-AA4B-89A7-B6A10A3A6148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30" creationId="{CE170390-FC9B-FC4F-AFDB-63CEFB21AF24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31" creationId="{B80FA883-F509-A648-8FCA-F1604BDCE668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32" creationId="{7B5708DA-0F99-9746-BC91-4053BE513C8D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35" creationId="{FA5CA95D-B10E-4B4D-858E-29AF6E5AE83D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37" creationId="{60E3CE1A-EAD7-8242-B330-C9D96C86B9EE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39" creationId="{82E1997B-53B1-0C4B-BED2-A208101BA549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45" creationId="{158E05B2-3964-FD48-A108-3CA671ECF5D8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47" creationId="{010A8F0D-ED0F-7F4B-99E5-5BE5757CD64F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49" creationId="{B82F8EC8-13EF-CA41-980D-B8AD03F49141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52" creationId="{1983EFFA-57E8-EC44-945A-90F90DC89618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54" creationId="{65488699-98A3-6448-B336-79913AE14AC2}"/>
          </ac:picMkLst>
        </pc:picChg>
        <pc:picChg chg="add mod">
          <ac:chgData name="Guido Schmutz" userId="a64f9428-f742-43f7-a1e1-47e44dd40a39" providerId="ADAL" clId="{517700A9-DEDE-DB44-831E-A6886388C8A7}" dt="2022-01-27T13:23:20.694" v="143"/>
          <ac:picMkLst>
            <pc:docMk/>
            <pc:sldMk cId="3220543818" sldId="2076137818"/>
            <ac:picMk id="56" creationId="{A05675F3-8584-A24D-9A75-1E3324F4B592}"/>
          </ac:picMkLst>
        </pc:picChg>
        <pc:cxnChg chg="add mod">
          <ac:chgData name="Guido Schmutz" userId="a64f9428-f742-43f7-a1e1-47e44dd40a39" providerId="ADAL" clId="{517700A9-DEDE-DB44-831E-A6886388C8A7}" dt="2022-01-27T13:23:20.694" v="143"/>
          <ac:cxnSpMkLst>
            <pc:docMk/>
            <pc:sldMk cId="3220543818" sldId="2076137818"/>
            <ac:cxnSpMk id="62" creationId="{2D33337B-DA01-924A-AD49-F715B5785B50}"/>
          </ac:cxnSpMkLst>
        </pc:cxnChg>
        <pc:cxnChg chg="add mod">
          <ac:chgData name="Guido Schmutz" userId="a64f9428-f742-43f7-a1e1-47e44dd40a39" providerId="ADAL" clId="{517700A9-DEDE-DB44-831E-A6886388C8A7}" dt="2022-01-27T13:23:20.694" v="143"/>
          <ac:cxnSpMkLst>
            <pc:docMk/>
            <pc:sldMk cId="3220543818" sldId="2076137818"/>
            <ac:cxnSpMk id="63" creationId="{2F3A5E67-C4E9-9D44-B63A-0DAB7786377E}"/>
          </ac:cxnSpMkLst>
        </pc:cxnChg>
        <pc:cxnChg chg="add mod">
          <ac:chgData name="Guido Schmutz" userId="a64f9428-f742-43f7-a1e1-47e44dd40a39" providerId="ADAL" clId="{517700A9-DEDE-DB44-831E-A6886388C8A7}" dt="2022-01-27T13:23:20.694" v="143"/>
          <ac:cxnSpMkLst>
            <pc:docMk/>
            <pc:sldMk cId="3220543818" sldId="2076137818"/>
            <ac:cxnSpMk id="64" creationId="{4E97F8A0-3E93-A843-9EB0-2B1C25C244AC}"/>
          </ac:cxnSpMkLst>
        </pc:cxnChg>
        <pc:cxnChg chg="add mod">
          <ac:chgData name="Guido Schmutz" userId="a64f9428-f742-43f7-a1e1-47e44dd40a39" providerId="ADAL" clId="{517700A9-DEDE-DB44-831E-A6886388C8A7}" dt="2022-01-27T13:23:20.694" v="143"/>
          <ac:cxnSpMkLst>
            <pc:docMk/>
            <pc:sldMk cId="3220543818" sldId="2076137818"/>
            <ac:cxnSpMk id="67" creationId="{1E45ECFE-8012-E748-83F6-092013FDFEE7}"/>
          </ac:cxnSpMkLst>
        </pc:cxnChg>
        <pc:cxnChg chg="add mod">
          <ac:chgData name="Guido Schmutz" userId="a64f9428-f742-43f7-a1e1-47e44dd40a39" providerId="ADAL" clId="{517700A9-DEDE-DB44-831E-A6886388C8A7}" dt="2022-01-27T13:23:20.694" v="143"/>
          <ac:cxnSpMkLst>
            <pc:docMk/>
            <pc:sldMk cId="3220543818" sldId="2076137818"/>
            <ac:cxnSpMk id="68" creationId="{4E4284DC-7A52-B04A-93C5-500935F0DC63}"/>
          </ac:cxnSpMkLst>
        </pc:cxnChg>
        <pc:cxnChg chg="add mod">
          <ac:chgData name="Guido Schmutz" userId="a64f9428-f742-43f7-a1e1-47e44dd40a39" providerId="ADAL" clId="{517700A9-DEDE-DB44-831E-A6886388C8A7}" dt="2022-01-27T13:23:20.694" v="143"/>
          <ac:cxnSpMkLst>
            <pc:docMk/>
            <pc:sldMk cId="3220543818" sldId="2076137818"/>
            <ac:cxnSpMk id="69" creationId="{BAA7C660-B849-F445-8E8C-CDE135A6280F}"/>
          </ac:cxnSpMkLst>
        </pc:cxnChg>
      </pc:sldChg>
      <pc:sldChg chg="del">
        <pc:chgData name="Guido Schmutz" userId="a64f9428-f742-43f7-a1e1-47e44dd40a39" providerId="ADAL" clId="{517700A9-DEDE-DB44-831E-A6886388C8A7}" dt="2022-01-27T13:18:45.814" v="57" actId="2696"/>
        <pc:sldMkLst>
          <pc:docMk/>
          <pc:sldMk cId="3263004702" sldId="2076137818"/>
        </pc:sldMkLst>
      </pc:sldChg>
      <pc:sldChg chg="addSp delSp modSp new mod">
        <pc:chgData name="Guido Schmutz" userId="a64f9428-f742-43f7-a1e1-47e44dd40a39" providerId="ADAL" clId="{517700A9-DEDE-DB44-831E-A6886388C8A7}" dt="2022-01-27T13:24:40.976" v="158"/>
        <pc:sldMkLst>
          <pc:docMk/>
          <pc:sldMk cId="1521093714" sldId="2076137819"/>
        </pc:sldMkLst>
        <pc:spChg chg="mod">
          <ac:chgData name="Guido Schmutz" userId="a64f9428-f742-43f7-a1e1-47e44dd40a39" providerId="ADAL" clId="{517700A9-DEDE-DB44-831E-A6886388C8A7}" dt="2022-01-27T13:24:30.186" v="155"/>
          <ac:spMkLst>
            <pc:docMk/>
            <pc:sldMk cId="1521093714" sldId="2076137819"/>
            <ac:spMk id="2" creationId="{9078926D-879E-D448-A254-132958A04B81}"/>
          </ac:spMkLst>
        </pc:spChg>
        <pc:spChg chg="del">
          <ac:chgData name="Guido Schmutz" userId="a64f9428-f742-43f7-a1e1-47e44dd40a39" providerId="ADAL" clId="{517700A9-DEDE-DB44-831E-A6886388C8A7}" dt="2022-01-27T13:24:23.840" v="153" actId="478"/>
          <ac:spMkLst>
            <pc:docMk/>
            <pc:sldMk cId="1521093714" sldId="2076137819"/>
            <ac:spMk id="4" creationId="{F5A43EA4-3A8F-2842-ADD7-FE5AB65FCE58}"/>
          </ac:spMkLst>
        </pc:spChg>
        <pc:spChg chg="del">
          <ac:chgData name="Guido Schmutz" userId="a64f9428-f742-43f7-a1e1-47e44dd40a39" providerId="ADAL" clId="{517700A9-DEDE-DB44-831E-A6886388C8A7}" dt="2022-01-27T13:24:23.840" v="153" actId="478"/>
          <ac:spMkLst>
            <pc:docMk/>
            <pc:sldMk cId="1521093714" sldId="2076137819"/>
            <ac:spMk id="5" creationId="{DB2CD17E-660C-4349-9E32-F1DC9F0D0458}"/>
          </ac:spMkLst>
        </pc:spChg>
        <pc:spChg chg="del">
          <ac:chgData name="Guido Schmutz" userId="a64f9428-f742-43f7-a1e1-47e44dd40a39" providerId="ADAL" clId="{517700A9-DEDE-DB44-831E-A6886388C8A7}" dt="2022-01-27T13:24:23.840" v="153" actId="478"/>
          <ac:spMkLst>
            <pc:docMk/>
            <pc:sldMk cId="1521093714" sldId="2076137819"/>
            <ac:spMk id="6" creationId="{3C4CE023-D6E8-004E-8A02-40DBDACF5722}"/>
          </ac:spMkLst>
        </pc:spChg>
        <pc:spChg chg="add mod">
          <ac:chgData name="Guido Schmutz" userId="a64f9428-f742-43f7-a1e1-47e44dd40a39" providerId="ADAL" clId="{517700A9-DEDE-DB44-831E-A6886388C8A7}" dt="2022-01-27T13:24:24.367" v="154"/>
          <ac:spMkLst>
            <pc:docMk/>
            <pc:sldMk cId="1521093714" sldId="2076137819"/>
            <ac:spMk id="7" creationId="{916B2552-7130-2844-AFA2-AF47117DD3BB}"/>
          </ac:spMkLst>
        </pc:spChg>
        <pc:spChg chg="add mod">
          <ac:chgData name="Guido Schmutz" userId="a64f9428-f742-43f7-a1e1-47e44dd40a39" providerId="ADAL" clId="{517700A9-DEDE-DB44-831E-A6886388C8A7}" dt="2022-01-27T13:24:24.367" v="154"/>
          <ac:spMkLst>
            <pc:docMk/>
            <pc:sldMk cId="1521093714" sldId="2076137819"/>
            <ac:spMk id="8" creationId="{9CED25D7-8D5C-C449-8D4D-0B23451FB46B}"/>
          </ac:spMkLst>
        </pc:spChg>
        <pc:spChg chg="add mod">
          <ac:chgData name="Guido Schmutz" userId="a64f9428-f742-43f7-a1e1-47e44dd40a39" providerId="ADAL" clId="{517700A9-DEDE-DB44-831E-A6886388C8A7}" dt="2022-01-27T13:24:24.367" v="154"/>
          <ac:spMkLst>
            <pc:docMk/>
            <pc:sldMk cId="1521093714" sldId="2076137819"/>
            <ac:spMk id="9" creationId="{5FF8A8F0-5BEA-2A43-8776-41AAB949AB2F}"/>
          </ac:spMkLst>
        </pc:spChg>
        <pc:spChg chg="add mod">
          <ac:chgData name="Guido Schmutz" userId="a64f9428-f742-43f7-a1e1-47e44dd40a39" providerId="ADAL" clId="{517700A9-DEDE-DB44-831E-A6886388C8A7}" dt="2022-01-27T13:24:24.367" v="154"/>
          <ac:spMkLst>
            <pc:docMk/>
            <pc:sldMk cId="1521093714" sldId="2076137819"/>
            <ac:spMk id="10" creationId="{EF01C33C-AEBE-5447-8EB0-EA169E805B72}"/>
          </ac:spMkLst>
        </pc:spChg>
        <pc:spChg chg="add del">
          <ac:chgData name="Guido Schmutz" userId="a64f9428-f742-43f7-a1e1-47e44dd40a39" providerId="ADAL" clId="{517700A9-DEDE-DB44-831E-A6886388C8A7}" dt="2022-01-27T13:24:37.555" v="157" actId="22"/>
          <ac:spMkLst>
            <pc:docMk/>
            <pc:sldMk cId="1521093714" sldId="2076137819"/>
            <ac:spMk id="12" creationId="{C2D56176-8EF1-E14A-BBF7-148D7A94C5D2}"/>
          </ac:spMkLst>
        </pc:spChg>
        <pc:spChg chg="add mod">
          <ac:chgData name="Guido Schmutz" userId="a64f9428-f742-43f7-a1e1-47e44dd40a39" providerId="ADAL" clId="{517700A9-DEDE-DB44-831E-A6886388C8A7}" dt="2022-01-27T13:24:40.976" v="158"/>
          <ac:spMkLst>
            <pc:docMk/>
            <pc:sldMk cId="1521093714" sldId="2076137819"/>
            <ac:spMk id="13" creationId="{8701B756-6174-4B49-88E8-3D7ABADB6F19}"/>
          </ac:spMkLst>
        </pc:spChg>
      </pc:sldChg>
      <pc:sldChg chg="del">
        <pc:chgData name="Guido Schmutz" userId="a64f9428-f742-43f7-a1e1-47e44dd40a39" providerId="ADAL" clId="{517700A9-DEDE-DB44-831E-A6886388C8A7}" dt="2022-01-27T13:18:45.814" v="57" actId="2696"/>
        <pc:sldMkLst>
          <pc:docMk/>
          <pc:sldMk cId="2968239458" sldId="2076137819"/>
        </pc:sldMkLst>
      </pc:sldChg>
      <pc:sldChg chg="addSp delSp modSp new mod">
        <pc:chgData name="Guido Schmutz" userId="a64f9428-f742-43f7-a1e1-47e44dd40a39" providerId="ADAL" clId="{517700A9-DEDE-DB44-831E-A6886388C8A7}" dt="2022-01-27T13:25:04.046" v="162" actId="478"/>
        <pc:sldMkLst>
          <pc:docMk/>
          <pc:sldMk cId="2970372252" sldId="2076137820"/>
        </pc:sldMkLst>
        <pc:spChg chg="del">
          <ac:chgData name="Guido Schmutz" userId="a64f9428-f742-43f7-a1e1-47e44dd40a39" providerId="ADAL" clId="{517700A9-DEDE-DB44-831E-A6886388C8A7}" dt="2022-01-27T13:24:57.468" v="160" actId="478"/>
          <ac:spMkLst>
            <pc:docMk/>
            <pc:sldMk cId="2970372252" sldId="2076137820"/>
            <ac:spMk id="2" creationId="{6E23D1F3-1429-DC4E-8211-DA69A32ABDD4}"/>
          </ac:spMkLst>
        </pc:spChg>
        <pc:spChg chg="del">
          <ac:chgData name="Guido Schmutz" userId="a64f9428-f742-43f7-a1e1-47e44dd40a39" providerId="ADAL" clId="{517700A9-DEDE-DB44-831E-A6886388C8A7}" dt="2022-01-27T13:25:04.046" v="162" actId="478"/>
          <ac:spMkLst>
            <pc:docMk/>
            <pc:sldMk cId="2970372252" sldId="2076137820"/>
            <ac:spMk id="3" creationId="{0E836DC0-9BCA-9F4D-90CE-FB81638A8550}"/>
          </ac:spMkLst>
        </pc:spChg>
        <pc:spChg chg="del">
          <ac:chgData name="Guido Schmutz" userId="a64f9428-f742-43f7-a1e1-47e44dd40a39" providerId="ADAL" clId="{517700A9-DEDE-DB44-831E-A6886388C8A7}" dt="2022-01-27T13:24:57.468" v="160" actId="478"/>
          <ac:spMkLst>
            <pc:docMk/>
            <pc:sldMk cId="2970372252" sldId="2076137820"/>
            <ac:spMk id="4" creationId="{6BCAC83F-75BE-A74E-BAA0-61BA682BB9CE}"/>
          </ac:spMkLst>
        </pc:spChg>
        <pc:spChg chg="del">
          <ac:chgData name="Guido Schmutz" userId="a64f9428-f742-43f7-a1e1-47e44dd40a39" providerId="ADAL" clId="{517700A9-DEDE-DB44-831E-A6886388C8A7}" dt="2022-01-27T13:24:57.468" v="160" actId="478"/>
          <ac:spMkLst>
            <pc:docMk/>
            <pc:sldMk cId="2970372252" sldId="2076137820"/>
            <ac:spMk id="5" creationId="{308CFD4A-B020-A54E-994C-CDD7F1F6AAA5}"/>
          </ac:spMkLst>
        </pc:spChg>
        <pc:spChg chg="del">
          <ac:chgData name="Guido Schmutz" userId="a64f9428-f742-43f7-a1e1-47e44dd40a39" providerId="ADAL" clId="{517700A9-DEDE-DB44-831E-A6886388C8A7}" dt="2022-01-27T13:24:57.468" v="160" actId="478"/>
          <ac:spMkLst>
            <pc:docMk/>
            <pc:sldMk cId="2970372252" sldId="2076137820"/>
            <ac:spMk id="6" creationId="{6CB39589-D504-AE40-99F8-DE783230099A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11" creationId="{6A684B08-4211-A442-AD61-CDAC707DC4D5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12" creationId="{793DED83-EB0A-084D-A6E3-F6095964B644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13" creationId="{96D9B74F-9BD6-AA43-9162-5DD215874C26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14" creationId="{0E457BC1-B888-9241-8820-98285EFD4E0A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16" creationId="{8A16BF8E-F422-844E-AFDC-FD889A00E136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17" creationId="{53611428-6859-E944-9984-D7E9CB698074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20" creationId="{D050BB4A-5D99-F047-9C85-EA8824FFDEBC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21" creationId="{0F199F96-EA4B-F54F-8F70-7386F1108A95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22" creationId="{B5113B01-B4AE-3D41-899E-011CE2ACFDFD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23" creationId="{A7EBE23E-11A5-8B41-9E56-1442C481568E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24" creationId="{BD87FB20-E0B5-1243-AD59-7CB26ACCD724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26" creationId="{564A52A5-27E6-4347-953D-5EB8483BA1D9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27" creationId="{C9264F52-CBAD-4841-B4AC-0ACDAE18C539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28" creationId="{F4F2210F-9D5E-6D4D-9E15-6CA1E801B78F}"/>
          </ac:spMkLst>
        </pc:spChg>
        <pc:spChg chg="add mod">
          <ac:chgData name="Guido Schmutz" userId="a64f9428-f742-43f7-a1e1-47e44dd40a39" providerId="ADAL" clId="{517700A9-DEDE-DB44-831E-A6886388C8A7}" dt="2022-01-27T13:24:58.095" v="161"/>
          <ac:spMkLst>
            <pc:docMk/>
            <pc:sldMk cId="2970372252" sldId="2076137820"/>
            <ac:spMk id="29" creationId="{67D9B6EE-F0DA-D64B-805E-054E7594EE17}"/>
          </ac:spMkLst>
        </pc:sp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7" creationId="{B9E004F9-8BBC-DC47-BF15-870ED426B4A8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8" creationId="{0094B082-9448-8149-9F60-A091AE0853A2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9" creationId="{F61A89AF-13C9-2B4A-BBF4-E1F8B0897C04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10" creationId="{4A03BEB2-170D-D64C-8077-4D9433AE363D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15" creationId="{89A30BFB-4893-8141-89B9-ECCCF0515EE0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18" creationId="{3155B2B6-C55F-BD4D-A703-8E0C9DB49A53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19" creationId="{DF955A1F-7C89-8F42-8F41-B00DD687DD65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25" creationId="{C7B4A061-231A-BF47-BDDF-C80A3B6724C3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30" creationId="{5647DD5C-BAB7-CE4F-943C-2401B1C64152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31" creationId="{09022AC0-3F28-0441-98C3-17B317CCA2C3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32" creationId="{729BC7D7-0ECC-D849-9ECF-BB55D0A6CAED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33" creationId="{B0C326E9-A621-224A-AE37-CD7B3FEBAD63}"/>
          </ac:picMkLst>
        </pc:picChg>
        <pc:picChg chg="add mod">
          <ac:chgData name="Guido Schmutz" userId="a64f9428-f742-43f7-a1e1-47e44dd40a39" providerId="ADAL" clId="{517700A9-DEDE-DB44-831E-A6886388C8A7}" dt="2022-01-27T13:24:58.095" v="161"/>
          <ac:picMkLst>
            <pc:docMk/>
            <pc:sldMk cId="2970372252" sldId="2076137820"/>
            <ac:picMk id="34" creationId="{04319B12-C053-FF41-AF80-C4F861832EE2}"/>
          </ac:picMkLst>
        </pc:picChg>
      </pc:sldChg>
      <pc:sldChg chg="del">
        <pc:chgData name="Guido Schmutz" userId="a64f9428-f742-43f7-a1e1-47e44dd40a39" providerId="ADAL" clId="{517700A9-DEDE-DB44-831E-A6886388C8A7}" dt="2022-01-27T13:18:50.029" v="58" actId="2696"/>
        <pc:sldMkLst>
          <pc:docMk/>
          <pc:sldMk cId="3865570455" sldId="2076137820"/>
        </pc:sldMkLst>
      </pc:sldChg>
      <pc:sldChg chg="addSp delSp modSp new mod">
        <pc:chgData name="Guido Schmutz" userId="a64f9428-f742-43f7-a1e1-47e44dd40a39" providerId="ADAL" clId="{517700A9-DEDE-DB44-831E-A6886388C8A7}" dt="2022-01-27T13:25:30.351" v="178" actId="20577"/>
        <pc:sldMkLst>
          <pc:docMk/>
          <pc:sldMk cId="1739893141" sldId="2076137821"/>
        </pc:sldMkLst>
        <pc:spChg chg="mod">
          <ac:chgData name="Guido Schmutz" userId="a64f9428-f742-43f7-a1e1-47e44dd40a39" providerId="ADAL" clId="{517700A9-DEDE-DB44-831E-A6886388C8A7}" dt="2022-01-27T13:25:30.351" v="178" actId="20577"/>
          <ac:spMkLst>
            <pc:docMk/>
            <pc:sldMk cId="1739893141" sldId="2076137821"/>
            <ac:spMk id="2" creationId="{14549099-D03E-0F4D-9910-930026A71E1E}"/>
          </ac:spMkLst>
        </pc:spChg>
        <pc:spChg chg="del">
          <ac:chgData name="Guido Schmutz" userId="a64f9428-f742-43f7-a1e1-47e44dd40a39" providerId="ADAL" clId="{517700A9-DEDE-DB44-831E-A6886388C8A7}" dt="2022-01-27T13:25:22.590" v="164" actId="478"/>
          <ac:spMkLst>
            <pc:docMk/>
            <pc:sldMk cId="1739893141" sldId="2076137821"/>
            <ac:spMk id="4" creationId="{8A7B6851-A2CA-754E-AC4A-921F98A17543}"/>
          </ac:spMkLst>
        </pc:spChg>
        <pc:spChg chg="del">
          <ac:chgData name="Guido Schmutz" userId="a64f9428-f742-43f7-a1e1-47e44dd40a39" providerId="ADAL" clId="{517700A9-DEDE-DB44-831E-A6886388C8A7}" dt="2022-01-27T13:25:22.590" v="164" actId="478"/>
          <ac:spMkLst>
            <pc:docMk/>
            <pc:sldMk cId="1739893141" sldId="2076137821"/>
            <ac:spMk id="5" creationId="{A63C909C-3914-314F-8AEB-EA4EA13445C3}"/>
          </ac:spMkLst>
        </pc:spChg>
        <pc:spChg chg="del">
          <ac:chgData name="Guido Schmutz" userId="a64f9428-f742-43f7-a1e1-47e44dd40a39" providerId="ADAL" clId="{517700A9-DEDE-DB44-831E-A6886388C8A7}" dt="2022-01-27T13:25:22.590" v="164" actId="478"/>
          <ac:spMkLst>
            <pc:docMk/>
            <pc:sldMk cId="1739893141" sldId="2076137821"/>
            <ac:spMk id="6" creationId="{C384DFC0-2A28-2B43-9B1C-B20DC8407ACD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7" creationId="{0B44473D-4A92-4A46-94D4-C7F29D9B10E5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8" creationId="{45487F3E-AB1D-7F4C-B7D0-59C863947A1D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9" creationId="{862B45F3-BD05-2242-84ED-0B822E5CC1B2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10" creationId="{37B8B289-067E-8846-A275-F4D48C030BC9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11" creationId="{BD9565DB-2D9C-0744-8B38-630554C83C03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12" creationId="{C3DBADDE-ADBD-4644-BFFE-D835ABA58369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13" creationId="{AF295B85-4381-CC4A-9AA2-DEF50066EDF1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14" creationId="{E78DDA33-B229-8C40-942E-FB7906AADEF7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15" creationId="{2392711A-1073-9F4E-B07F-57478A0AF4D0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20" creationId="{EDFF38D9-87AB-E943-8054-FD97038F9F6C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21" creationId="{964237F3-E98B-7843-966C-AA80013387FD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24" creationId="{EA35352F-09A0-4142-AE3C-51FFCC55F409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25" creationId="{14A64161-71D9-3C49-9487-D06993374EDC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26" creationId="{B567B124-8D52-7741-A96E-A1A645C3633A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27" creationId="{3224B6F7-8E93-934E-A5B5-242095DF3996}"/>
          </ac:spMkLst>
        </pc:spChg>
        <pc:spChg chg="add mod">
          <ac:chgData name="Guido Schmutz" userId="a64f9428-f742-43f7-a1e1-47e44dd40a39" providerId="ADAL" clId="{517700A9-DEDE-DB44-831E-A6886388C8A7}" dt="2022-01-27T13:25:23.113" v="165"/>
          <ac:spMkLst>
            <pc:docMk/>
            <pc:sldMk cId="1739893141" sldId="2076137821"/>
            <ac:spMk id="28" creationId="{4F95B40B-8E1F-474A-B531-F30103A9CCF9}"/>
          </ac:spMkLst>
        </pc:spChg>
        <pc:cxnChg chg="add mod">
          <ac:chgData name="Guido Schmutz" userId="a64f9428-f742-43f7-a1e1-47e44dd40a39" providerId="ADAL" clId="{517700A9-DEDE-DB44-831E-A6886388C8A7}" dt="2022-01-27T13:25:23.113" v="165"/>
          <ac:cxnSpMkLst>
            <pc:docMk/>
            <pc:sldMk cId="1739893141" sldId="2076137821"/>
            <ac:cxnSpMk id="16" creationId="{A45D1DCD-59EE-7B40-AFE8-C4AC4430A287}"/>
          </ac:cxnSpMkLst>
        </pc:cxnChg>
        <pc:cxnChg chg="add mod">
          <ac:chgData name="Guido Schmutz" userId="a64f9428-f742-43f7-a1e1-47e44dd40a39" providerId="ADAL" clId="{517700A9-DEDE-DB44-831E-A6886388C8A7}" dt="2022-01-27T13:25:23.113" v="165"/>
          <ac:cxnSpMkLst>
            <pc:docMk/>
            <pc:sldMk cId="1739893141" sldId="2076137821"/>
            <ac:cxnSpMk id="17" creationId="{7B644403-20AF-DD42-923E-C7570217034F}"/>
          </ac:cxnSpMkLst>
        </pc:cxnChg>
        <pc:cxnChg chg="add mod">
          <ac:chgData name="Guido Schmutz" userId="a64f9428-f742-43f7-a1e1-47e44dd40a39" providerId="ADAL" clId="{517700A9-DEDE-DB44-831E-A6886388C8A7}" dt="2022-01-27T13:25:23.113" v="165"/>
          <ac:cxnSpMkLst>
            <pc:docMk/>
            <pc:sldMk cId="1739893141" sldId="2076137821"/>
            <ac:cxnSpMk id="18" creationId="{82CF3481-0298-9A48-895D-1E6236E05706}"/>
          </ac:cxnSpMkLst>
        </pc:cxnChg>
        <pc:cxnChg chg="add mod">
          <ac:chgData name="Guido Schmutz" userId="a64f9428-f742-43f7-a1e1-47e44dd40a39" providerId="ADAL" clId="{517700A9-DEDE-DB44-831E-A6886388C8A7}" dt="2022-01-27T13:25:23.113" v="165"/>
          <ac:cxnSpMkLst>
            <pc:docMk/>
            <pc:sldMk cId="1739893141" sldId="2076137821"/>
            <ac:cxnSpMk id="19" creationId="{C300997D-B147-F744-A11B-59C74F810095}"/>
          </ac:cxnSpMkLst>
        </pc:cxnChg>
        <pc:cxnChg chg="add mod">
          <ac:chgData name="Guido Schmutz" userId="a64f9428-f742-43f7-a1e1-47e44dd40a39" providerId="ADAL" clId="{517700A9-DEDE-DB44-831E-A6886388C8A7}" dt="2022-01-27T13:25:23.113" v="165"/>
          <ac:cxnSpMkLst>
            <pc:docMk/>
            <pc:sldMk cId="1739893141" sldId="2076137821"/>
            <ac:cxnSpMk id="22" creationId="{3A598D2F-3449-6D4F-A1F8-A3F6677399D3}"/>
          </ac:cxnSpMkLst>
        </pc:cxnChg>
        <pc:cxnChg chg="add mod">
          <ac:chgData name="Guido Schmutz" userId="a64f9428-f742-43f7-a1e1-47e44dd40a39" providerId="ADAL" clId="{517700A9-DEDE-DB44-831E-A6886388C8A7}" dt="2022-01-27T13:25:23.113" v="165"/>
          <ac:cxnSpMkLst>
            <pc:docMk/>
            <pc:sldMk cId="1739893141" sldId="2076137821"/>
            <ac:cxnSpMk id="23" creationId="{22A064EF-46FA-9D40-9770-BDF9D820BCB3}"/>
          </ac:cxnSpMkLst>
        </pc:cxnChg>
        <pc:cxnChg chg="add mod">
          <ac:chgData name="Guido Schmutz" userId="a64f9428-f742-43f7-a1e1-47e44dd40a39" providerId="ADAL" clId="{517700A9-DEDE-DB44-831E-A6886388C8A7}" dt="2022-01-27T13:25:23.113" v="165"/>
          <ac:cxnSpMkLst>
            <pc:docMk/>
            <pc:sldMk cId="1739893141" sldId="2076137821"/>
            <ac:cxnSpMk id="29" creationId="{61D26DDD-F096-CF44-B254-6258CD09E5A3}"/>
          </ac:cxnSpMkLst>
        </pc:cxnChg>
        <pc:cxnChg chg="add mod">
          <ac:chgData name="Guido Schmutz" userId="a64f9428-f742-43f7-a1e1-47e44dd40a39" providerId="ADAL" clId="{517700A9-DEDE-DB44-831E-A6886388C8A7}" dt="2022-01-27T13:25:23.113" v="165"/>
          <ac:cxnSpMkLst>
            <pc:docMk/>
            <pc:sldMk cId="1739893141" sldId="2076137821"/>
            <ac:cxnSpMk id="30" creationId="{B4758C4B-F2BC-A14A-BC4D-D79227122796}"/>
          </ac:cxnSpMkLst>
        </pc:cxnChg>
      </pc:sldChg>
      <pc:sldChg chg="del">
        <pc:chgData name="Guido Schmutz" userId="a64f9428-f742-43f7-a1e1-47e44dd40a39" providerId="ADAL" clId="{517700A9-DEDE-DB44-831E-A6886388C8A7}" dt="2022-01-27T13:18:45.814" v="57" actId="2696"/>
        <pc:sldMkLst>
          <pc:docMk/>
          <pc:sldMk cId="1875717693" sldId="2076137821"/>
        </pc:sldMkLst>
      </pc:sldChg>
      <pc:sldChg chg="del">
        <pc:chgData name="Guido Schmutz" userId="a64f9428-f742-43f7-a1e1-47e44dd40a39" providerId="ADAL" clId="{517700A9-DEDE-DB44-831E-A6886388C8A7}" dt="2022-01-27T13:18:45.814" v="57" actId="2696"/>
        <pc:sldMkLst>
          <pc:docMk/>
          <pc:sldMk cId="259860219" sldId="2076137822"/>
        </pc:sldMkLst>
      </pc:sldChg>
      <pc:sldChg chg="addSp delSp modSp new mod">
        <pc:chgData name="Guido Schmutz" userId="a64f9428-f742-43f7-a1e1-47e44dd40a39" providerId="ADAL" clId="{517700A9-DEDE-DB44-831E-A6886388C8A7}" dt="2022-01-27T13:25:58.477" v="183"/>
        <pc:sldMkLst>
          <pc:docMk/>
          <pc:sldMk cId="2285545338" sldId="2076137822"/>
        </pc:sldMkLst>
        <pc:spChg chg="mod">
          <ac:chgData name="Guido Schmutz" userId="a64f9428-f742-43f7-a1e1-47e44dd40a39" providerId="ADAL" clId="{517700A9-DEDE-DB44-831E-A6886388C8A7}" dt="2022-01-27T13:25:49.939" v="182"/>
          <ac:spMkLst>
            <pc:docMk/>
            <pc:sldMk cId="2285545338" sldId="2076137822"/>
            <ac:spMk id="2" creationId="{4F8218B9-BB0A-0F47-BF5B-66B817064D9B}"/>
          </ac:spMkLst>
        </pc:spChg>
        <pc:spChg chg="del">
          <ac:chgData name="Guido Schmutz" userId="a64f9428-f742-43f7-a1e1-47e44dd40a39" providerId="ADAL" clId="{517700A9-DEDE-DB44-831E-A6886388C8A7}" dt="2022-01-27T13:25:42.954" v="180" actId="478"/>
          <ac:spMkLst>
            <pc:docMk/>
            <pc:sldMk cId="2285545338" sldId="2076137822"/>
            <ac:spMk id="4" creationId="{CD3F12EA-0C8A-B041-A27C-EC515121794D}"/>
          </ac:spMkLst>
        </pc:spChg>
        <pc:spChg chg="del">
          <ac:chgData name="Guido Schmutz" userId="a64f9428-f742-43f7-a1e1-47e44dd40a39" providerId="ADAL" clId="{517700A9-DEDE-DB44-831E-A6886388C8A7}" dt="2022-01-27T13:25:42.954" v="180" actId="478"/>
          <ac:spMkLst>
            <pc:docMk/>
            <pc:sldMk cId="2285545338" sldId="2076137822"/>
            <ac:spMk id="5" creationId="{51AAA4F7-2DF2-C54A-8F3B-3F40441B0BF0}"/>
          </ac:spMkLst>
        </pc:spChg>
        <pc:spChg chg="del">
          <ac:chgData name="Guido Schmutz" userId="a64f9428-f742-43f7-a1e1-47e44dd40a39" providerId="ADAL" clId="{517700A9-DEDE-DB44-831E-A6886388C8A7}" dt="2022-01-27T13:25:42.954" v="180" actId="478"/>
          <ac:spMkLst>
            <pc:docMk/>
            <pc:sldMk cId="2285545338" sldId="2076137822"/>
            <ac:spMk id="6" creationId="{E19FD467-22E2-BC49-8C3E-920ECE78FA69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7" creationId="{FB409A97-7510-1041-8B8C-2A97B6A55465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8" creationId="{82017E17-04CD-D648-975B-7F1AA5301DE9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9" creationId="{0AC01C18-BF19-D14E-88E3-F9817BE21AF5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10" creationId="{5A4AA673-79B7-614D-A116-E13C46D58C3D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11" creationId="{DB619834-8EAB-A942-A3C7-694E0D07511D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12" creationId="{955F0ABA-0AC0-E64D-A63F-F222A3C908C5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13" creationId="{1188CB19-4EBC-874C-869B-8C1969B31BBD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18" creationId="{C51ADBDC-BE88-9244-A514-C5BA413ED05C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19" creationId="{50E2C0DE-45C1-BA47-9EDA-CE49E05E047E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20" creationId="{405A4C0F-F71C-1B41-BAB1-2199927BBAB6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21" creationId="{AEA32BAB-405C-C54C-89D2-E157E1DF74C8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22" creationId="{C03D5897-EDDB-5C49-BA0C-C0D83BEA232D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23" creationId="{3CBE42D8-37CF-BF4F-B136-0649EBA39E89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24" creationId="{96859F0C-3D57-CF4A-8B52-20250918A325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29" creationId="{B197A68B-2784-224A-A1A2-2AE4C7E951BA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30" creationId="{92263C3A-FDDB-BB49-BE8C-236F6DC5C9B3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31" creationId="{31F68BB0-9A38-3549-9582-5785E8DA28F5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32" creationId="{C0809E05-63AC-9244-B27D-B476159B0EF3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33" creationId="{ECEDF607-1326-0D4D-AA9D-45130138C654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34" creationId="{E546E9BA-D49E-AD4C-BBC6-3B4078276B4B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35" creationId="{8B673D90-4EA1-4F46-9E50-7CFACDF3EB13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40" creationId="{1B596FFE-B095-164F-8A91-157CAD1B7DC8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41" creationId="{E8B6AFB6-2DE0-0740-B4E6-1FA1C25ACA25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42" creationId="{8C775979-A700-224C-837A-F34C446D00C4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43" creationId="{5FC118C3-4F51-DF4C-9ED9-2E809F8BBACA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44" creationId="{21AC2F8D-4E59-244C-9F91-F1AD2E4AFF12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45" creationId="{302A9B81-6D7F-694A-BC7E-40E7428A2EFD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46" creationId="{3EF66F40-2F2D-0544-89F5-77DB0ECBB745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51" creationId="{25CE8335-05BA-2146-B060-97C2D35BE24E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52" creationId="{61A91E5C-D63E-9040-99B4-9783C9D7A4A6}"/>
          </ac:spMkLst>
        </pc:spChg>
        <pc:spChg chg="add mod">
          <ac:chgData name="Guido Schmutz" userId="a64f9428-f742-43f7-a1e1-47e44dd40a39" providerId="ADAL" clId="{517700A9-DEDE-DB44-831E-A6886388C8A7}" dt="2022-01-27T13:25:43.488" v="181"/>
          <ac:spMkLst>
            <pc:docMk/>
            <pc:sldMk cId="2285545338" sldId="2076137822"/>
            <ac:spMk id="53" creationId="{BAC25A6C-D34D-6D4C-B288-731BEB9F449D}"/>
          </ac:spMkLst>
        </pc:spChg>
        <pc:spChg chg="add mod">
          <ac:chgData name="Guido Schmutz" userId="a64f9428-f742-43f7-a1e1-47e44dd40a39" providerId="ADAL" clId="{517700A9-DEDE-DB44-831E-A6886388C8A7}" dt="2022-01-27T13:25:58.477" v="183"/>
          <ac:spMkLst>
            <pc:docMk/>
            <pc:sldMk cId="2285545338" sldId="2076137822"/>
            <ac:spMk id="55" creationId="{9C006E99-136F-CA41-957E-99160DECDDFC}"/>
          </ac:spMkLst>
        </pc:spChg>
        <pc:picChg chg="add mod">
          <ac:chgData name="Guido Schmutz" userId="a64f9428-f742-43f7-a1e1-47e44dd40a39" providerId="ADAL" clId="{517700A9-DEDE-DB44-831E-A6886388C8A7}" dt="2022-01-27T13:25:58.477" v="183"/>
          <ac:picMkLst>
            <pc:docMk/>
            <pc:sldMk cId="2285545338" sldId="2076137822"/>
            <ac:picMk id="54" creationId="{53728770-26AA-B14D-9D53-097965963F93}"/>
          </ac:picMkLst>
        </pc:pic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14" creationId="{39628393-7369-FE4E-B19A-93640EBAAEBF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15" creationId="{4C59FE9B-5E97-E042-A6FB-32AF02259825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16" creationId="{8AA748ED-3E58-4042-82BC-C461F366B2D2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17" creationId="{EF5B04A5-3218-3948-B093-6EDA6827FCB4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25" creationId="{E23F4B9A-55E0-1547-A197-8DC23293D7C1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26" creationId="{37589331-DC7D-2B4D-A7AD-7411A1CD8930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27" creationId="{E8FBFBE2-99E7-E142-B25C-E7B58BFC3DBE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28" creationId="{3B49B800-85D1-2448-98F0-99DDB1848AF4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36" creationId="{BD6CB0E0-3858-3245-87C1-9E6F686DE0B0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37" creationId="{AFB17D31-CD82-F643-9098-AB3B15E3F295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38" creationId="{428B175E-186B-4142-B979-8DB6722CE0D6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39" creationId="{46A0CB81-E7EA-A24B-8CAF-1E3B8715717B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47" creationId="{FE3AAED9-0CF4-5944-8E85-BD9A41D56EBD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48" creationId="{98587276-BD55-3D48-A1E9-88E6F79FDEF3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49" creationId="{FC733397-EA16-1D48-B0AC-34F91126632C}"/>
          </ac:cxnSpMkLst>
        </pc:cxnChg>
        <pc:cxnChg chg="add mod">
          <ac:chgData name="Guido Schmutz" userId="a64f9428-f742-43f7-a1e1-47e44dd40a39" providerId="ADAL" clId="{517700A9-DEDE-DB44-831E-A6886388C8A7}" dt="2022-01-27T13:25:43.488" v="181"/>
          <ac:cxnSpMkLst>
            <pc:docMk/>
            <pc:sldMk cId="2285545338" sldId="2076137822"/>
            <ac:cxnSpMk id="50" creationId="{292B16E8-0282-5F40-BCE7-2A29ED9E19CE}"/>
          </ac:cxnSpMkLst>
        </pc:cxnChg>
      </pc:sldChg>
      <pc:sldChg chg="addSp delSp modSp new mod">
        <pc:chgData name="Guido Schmutz" userId="a64f9428-f742-43f7-a1e1-47e44dd40a39" providerId="ADAL" clId="{517700A9-DEDE-DB44-831E-A6886388C8A7}" dt="2022-01-27T13:28:07.709" v="187"/>
        <pc:sldMkLst>
          <pc:docMk/>
          <pc:sldMk cId="1593451714" sldId="2076137823"/>
        </pc:sldMkLst>
        <pc:spChg chg="mod">
          <ac:chgData name="Guido Schmutz" userId="a64f9428-f742-43f7-a1e1-47e44dd40a39" providerId="ADAL" clId="{517700A9-DEDE-DB44-831E-A6886388C8A7}" dt="2022-01-27T13:28:07.709" v="187"/>
          <ac:spMkLst>
            <pc:docMk/>
            <pc:sldMk cId="1593451714" sldId="2076137823"/>
            <ac:spMk id="2" creationId="{F386CB2B-9A14-914C-A97D-7A1C05C58676}"/>
          </ac:spMkLst>
        </pc:spChg>
        <pc:spChg chg="del">
          <ac:chgData name="Guido Schmutz" userId="a64f9428-f742-43f7-a1e1-47e44dd40a39" providerId="ADAL" clId="{517700A9-DEDE-DB44-831E-A6886388C8A7}" dt="2022-01-27T13:28:02.239" v="185" actId="478"/>
          <ac:spMkLst>
            <pc:docMk/>
            <pc:sldMk cId="1593451714" sldId="2076137823"/>
            <ac:spMk id="4" creationId="{2536C275-F9AD-804F-BA55-148B00DF5EE8}"/>
          </ac:spMkLst>
        </pc:spChg>
        <pc:spChg chg="del">
          <ac:chgData name="Guido Schmutz" userId="a64f9428-f742-43f7-a1e1-47e44dd40a39" providerId="ADAL" clId="{517700A9-DEDE-DB44-831E-A6886388C8A7}" dt="2022-01-27T13:28:02.239" v="185" actId="478"/>
          <ac:spMkLst>
            <pc:docMk/>
            <pc:sldMk cId="1593451714" sldId="2076137823"/>
            <ac:spMk id="5" creationId="{5030AEBD-AFC1-E54B-B448-B73096557D62}"/>
          </ac:spMkLst>
        </pc:spChg>
        <pc:spChg chg="del">
          <ac:chgData name="Guido Schmutz" userId="a64f9428-f742-43f7-a1e1-47e44dd40a39" providerId="ADAL" clId="{517700A9-DEDE-DB44-831E-A6886388C8A7}" dt="2022-01-27T13:28:02.239" v="185" actId="478"/>
          <ac:spMkLst>
            <pc:docMk/>
            <pc:sldMk cId="1593451714" sldId="2076137823"/>
            <ac:spMk id="6" creationId="{CBC6BC06-1EC2-F849-A6C5-4D7A52210F11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7" creationId="{31BAF364-54ED-3A4A-AC14-1C089E9547A0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10" creationId="{60C95587-F049-7F4A-9EDA-AB509E95DC18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13" creationId="{91E5D7D7-548B-934A-AEDC-FB85CB6E65FB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14" creationId="{C459EE57-8C1D-D04E-9413-16EA042B2F29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15" creationId="{73FE2840-0A13-1244-9202-EDDE66B53B16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16" creationId="{3782194A-951E-1D45-AA7F-1C400B19F780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17" creationId="{02065117-3953-444B-87B2-F1B7ED1636BB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18" creationId="{D224D38C-5591-9647-8860-8BD92C001786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19" creationId="{6FD47AD8-75B8-C94B-AA48-57651888CF3D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20" creationId="{84E2BB73-6485-A640-B84E-1A59ED749DB4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23" creationId="{557EC44E-5091-E14D-A261-E9A4DCB8B277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24" creationId="{8746F9FE-ADEE-534F-A01A-0B6736E56BAC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25" creationId="{023D2D41-C726-784C-B9D8-F75DC28CE00D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28" creationId="{D76D6B0D-78B2-4543-8902-D78DB8490129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29" creationId="{3959473D-5CBA-764F-B891-6F8CC90EBC39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30" creationId="{E2DA63E3-FBD2-EB4F-8E48-0551693FA413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31" creationId="{BA91F21D-9604-D044-AF91-10D79F4BC432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32" creationId="{DB44A7C9-BF09-CD45-975D-6C67A561FC82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33" creationId="{9AC5C7E0-49DD-0A46-9B29-DE5283B2F54A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34" creationId="{6607555A-7F53-4F41-87A1-0E2E8E44D7B2}"/>
          </ac:spMkLst>
        </pc:spChg>
        <pc:spChg chg="add mod">
          <ac:chgData name="Guido Schmutz" userId="a64f9428-f742-43f7-a1e1-47e44dd40a39" providerId="ADAL" clId="{517700A9-DEDE-DB44-831E-A6886388C8A7}" dt="2022-01-27T13:28:02.708" v="186"/>
          <ac:spMkLst>
            <pc:docMk/>
            <pc:sldMk cId="1593451714" sldId="2076137823"/>
            <ac:spMk id="35" creationId="{1365C2CE-F932-C846-8078-ECF2BDDFFFD3}"/>
          </ac:spMkLst>
        </pc:spChg>
        <pc:cxnChg chg="add mod">
          <ac:chgData name="Guido Schmutz" userId="a64f9428-f742-43f7-a1e1-47e44dd40a39" providerId="ADAL" clId="{517700A9-DEDE-DB44-831E-A6886388C8A7}" dt="2022-01-27T13:28:02.708" v="186"/>
          <ac:cxnSpMkLst>
            <pc:docMk/>
            <pc:sldMk cId="1593451714" sldId="2076137823"/>
            <ac:cxnSpMk id="8" creationId="{3F6DE62C-7579-D84D-89CB-093C7B2FE0B3}"/>
          </ac:cxnSpMkLst>
        </pc:cxnChg>
        <pc:cxnChg chg="add mod">
          <ac:chgData name="Guido Schmutz" userId="a64f9428-f742-43f7-a1e1-47e44dd40a39" providerId="ADAL" clId="{517700A9-DEDE-DB44-831E-A6886388C8A7}" dt="2022-01-27T13:28:02.708" v="186"/>
          <ac:cxnSpMkLst>
            <pc:docMk/>
            <pc:sldMk cId="1593451714" sldId="2076137823"/>
            <ac:cxnSpMk id="9" creationId="{14BC9246-EDDF-BE43-B27D-135EA960E8E8}"/>
          </ac:cxnSpMkLst>
        </pc:cxnChg>
        <pc:cxnChg chg="add mod">
          <ac:chgData name="Guido Schmutz" userId="a64f9428-f742-43f7-a1e1-47e44dd40a39" providerId="ADAL" clId="{517700A9-DEDE-DB44-831E-A6886388C8A7}" dt="2022-01-27T13:28:02.708" v="186"/>
          <ac:cxnSpMkLst>
            <pc:docMk/>
            <pc:sldMk cId="1593451714" sldId="2076137823"/>
            <ac:cxnSpMk id="11" creationId="{CB7926E3-B4E1-5242-97DF-3307D3C1B596}"/>
          </ac:cxnSpMkLst>
        </pc:cxnChg>
        <pc:cxnChg chg="add mod">
          <ac:chgData name="Guido Schmutz" userId="a64f9428-f742-43f7-a1e1-47e44dd40a39" providerId="ADAL" clId="{517700A9-DEDE-DB44-831E-A6886388C8A7}" dt="2022-01-27T13:28:02.708" v="186"/>
          <ac:cxnSpMkLst>
            <pc:docMk/>
            <pc:sldMk cId="1593451714" sldId="2076137823"/>
            <ac:cxnSpMk id="12" creationId="{8C2B5169-06D4-194C-9B22-66B68BE083D6}"/>
          </ac:cxnSpMkLst>
        </pc:cxnChg>
        <pc:cxnChg chg="add mod">
          <ac:chgData name="Guido Schmutz" userId="a64f9428-f742-43f7-a1e1-47e44dd40a39" providerId="ADAL" clId="{517700A9-DEDE-DB44-831E-A6886388C8A7}" dt="2022-01-27T13:28:02.708" v="186"/>
          <ac:cxnSpMkLst>
            <pc:docMk/>
            <pc:sldMk cId="1593451714" sldId="2076137823"/>
            <ac:cxnSpMk id="21" creationId="{9A956CC9-E523-584F-A01C-F44F08EC3216}"/>
          </ac:cxnSpMkLst>
        </pc:cxnChg>
        <pc:cxnChg chg="add mod">
          <ac:chgData name="Guido Schmutz" userId="a64f9428-f742-43f7-a1e1-47e44dd40a39" providerId="ADAL" clId="{517700A9-DEDE-DB44-831E-A6886388C8A7}" dt="2022-01-27T13:28:02.708" v="186"/>
          <ac:cxnSpMkLst>
            <pc:docMk/>
            <pc:sldMk cId="1593451714" sldId="2076137823"/>
            <ac:cxnSpMk id="22" creationId="{9B872826-BAF2-FA4B-AAF3-A5A604C4DEE1}"/>
          </ac:cxnSpMkLst>
        </pc:cxnChg>
        <pc:cxnChg chg="add mod">
          <ac:chgData name="Guido Schmutz" userId="a64f9428-f742-43f7-a1e1-47e44dd40a39" providerId="ADAL" clId="{517700A9-DEDE-DB44-831E-A6886388C8A7}" dt="2022-01-27T13:28:02.708" v="186"/>
          <ac:cxnSpMkLst>
            <pc:docMk/>
            <pc:sldMk cId="1593451714" sldId="2076137823"/>
            <ac:cxnSpMk id="26" creationId="{8DBB3BFA-9BC5-F745-A585-F109A3997AEB}"/>
          </ac:cxnSpMkLst>
        </pc:cxnChg>
        <pc:cxnChg chg="add mod">
          <ac:chgData name="Guido Schmutz" userId="a64f9428-f742-43f7-a1e1-47e44dd40a39" providerId="ADAL" clId="{517700A9-DEDE-DB44-831E-A6886388C8A7}" dt="2022-01-27T13:28:02.708" v="186"/>
          <ac:cxnSpMkLst>
            <pc:docMk/>
            <pc:sldMk cId="1593451714" sldId="2076137823"/>
            <ac:cxnSpMk id="27" creationId="{E9322622-CADC-C54F-8200-2E0DA429A0F9}"/>
          </ac:cxnSpMkLst>
        </pc:cxnChg>
      </pc:sldChg>
      <pc:sldChg chg="del">
        <pc:chgData name="Guido Schmutz" userId="a64f9428-f742-43f7-a1e1-47e44dd40a39" providerId="ADAL" clId="{517700A9-DEDE-DB44-831E-A6886388C8A7}" dt="2022-01-27T13:18:45.814" v="57" actId="2696"/>
        <pc:sldMkLst>
          <pc:docMk/>
          <pc:sldMk cId="3600804218" sldId="2076137823"/>
        </pc:sldMkLst>
      </pc:sldChg>
      <pc:sldChg chg="del">
        <pc:chgData name="Guido Schmutz" userId="a64f9428-f742-43f7-a1e1-47e44dd40a39" providerId="ADAL" clId="{517700A9-DEDE-DB44-831E-A6886388C8A7}" dt="2022-01-27T13:18:45.814" v="57" actId="2696"/>
        <pc:sldMkLst>
          <pc:docMk/>
          <pc:sldMk cId="1272409552" sldId="2076137824"/>
        </pc:sldMkLst>
      </pc:sldChg>
      <pc:sldChg chg="addSp delSp modSp new mod">
        <pc:chgData name="Guido Schmutz" userId="a64f9428-f742-43f7-a1e1-47e44dd40a39" providerId="ADAL" clId="{517700A9-DEDE-DB44-831E-A6886388C8A7}" dt="2022-01-27T13:28:27.352" v="191"/>
        <pc:sldMkLst>
          <pc:docMk/>
          <pc:sldMk cId="3274176020" sldId="2076137824"/>
        </pc:sldMkLst>
        <pc:spChg chg="mod">
          <ac:chgData name="Guido Schmutz" userId="a64f9428-f742-43f7-a1e1-47e44dd40a39" providerId="ADAL" clId="{517700A9-DEDE-DB44-831E-A6886388C8A7}" dt="2022-01-27T13:28:27.352" v="191"/>
          <ac:spMkLst>
            <pc:docMk/>
            <pc:sldMk cId="3274176020" sldId="2076137824"/>
            <ac:spMk id="2" creationId="{B20BDB1F-CED8-274C-A12C-EBFC44B97381}"/>
          </ac:spMkLst>
        </pc:spChg>
        <pc:spChg chg="del">
          <ac:chgData name="Guido Schmutz" userId="a64f9428-f742-43f7-a1e1-47e44dd40a39" providerId="ADAL" clId="{517700A9-DEDE-DB44-831E-A6886388C8A7}" dt="2022-01-27T13:28:22.166" v="189" actId="478"/>
          <ac:spMkLst>
            <pc:docMk/>
            <pc:sldMk cId="3274176020" sldId="2076137824"/>
            <ac:spMk id="4" creationId="{6BFC5130-2274-B349-BEAB-4005565030E4}"/>
          </ac:spMkLst>
        </pc:spChg>
        <pc:spChg chg="del">
          <ac:chgData name="Guido Schmutz" userId="a64f9428-f742-43f7-a1e1-47e44dd40a39" providerId="ADAL" clId="{517700A9-DEDE-DB44-831E-A6886388C8A7}" dt="2022-01-27T13:28:22.166" v="189" actId="478"/>
          <ac:spMkLst>
            <pc:docMk/>
            <pc:sldMk cId="3274176020" sldId="2076137824"/>
            <ac:spMk id="5" creationId="{7F6A9D83-315E-8B48-A8E0-E84A228A37DE}"/>
          </ac:spMkLst>
        </pc:spChg>
        <pc:spChg chg="del">
          <ac:chgData name="Guido Schmutz" userId="a64f9428-f742-43f7-a1e1-47e44dd40a39" providerId="ADAL" clId="{517700A9-DEDE-DB44-831E-A6886388C8A7}" dt="2022-01-27T13:28:22.166" v="189" actId="478"/>
          <ac:spMkLst>
            <pc:docMk/>
            <pc:sldMk cId="3274176020" sldId="2076137824"/>
            <ac:spMk id="6" creationId="{21590256-13E8-414C-8E1B-885295441F76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8" creationId="{EC49F337-3907-6849-96A2-00B48E045F32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9" creationId="{78176182-8EF9-564E-A50F-A3579125A4F1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10" creationId="{F18AD720-96A4-0849-9F79-70B397B30935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11" creationId="{43623FCE-FCB6-A945-80AF-CC1E7826CF4A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12" creationId="{6F886792-0F83-F94A-B676-8441D630DB69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13" creationId="{340DB3D7-EB78-C146-8E18-329D9979909F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14" creationId="{4E5A3E9D-A100-6A49-AA55-1E312A1C69F6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15" creationId="{D4F47271-B33D-7446-8AFB-DA2F82926B4C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16" creationId="{12DD3398-81DA-D94F-AF56-F29D47692691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17" creationId="{B1079345-77E4-214B-A56F-EA6349DC10FA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19" creationId="{02D19EE0-5B59-BF4B-B65A-3C3F4AA48CA9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21" creationId="{A4215ACC-9C0E-294A-BBDC-A767808AC094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23" creationId="{A7453FBA-7041-5A47-83A7-60F25BD4D5E6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24" creationId="{5F7432C6-C259-304F-B694-0F7E33E5E1F0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25" creationId="{7AF9AB6D-CF1D-1E42-A4E5-B646F4A8E691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26" creationId="{BB22BBC7-80E4-1F4A-931D-B05C54ECF194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27" creationId="{8C8B206B-3281-6342-8E98-A75178F3C162}"/>
          </ac:spMkLst>
        </pc:spChg>
        <pc:spChg chg="add mod">
          <ac:chgData name="Guido Schmutz" userId="a64f9428-f742-43f7-a1e1-47e44dd40a39" providerId="ADAL" clId="{517700A9-DEDE-DB44-831E-A6886388C8A7}" dt="2022-01-27T13:28:22.514" v="190"/>
          <ac:spMkLst>
            <pc:docMk/>
            <pc:sldMk cId="3274176020" sldId="2076137824"/>
            <ac:spMk id="28" creationId="{A2FA5FE0-CC62-B34A-A024-CD9B040ED49E}"/>
          </ac:spMkLst>
        </pc:spChg>
        <pc:picChg chg="add mod">
          <ac:chgData name="Guido Schmutz" userId="a64f9428-f742-43f7-a1e1-47e44dd40a39" providerId="ADAL" clId="{517700A9-DEDE-DB44-831E-A6886388C8A7}" dt="2022-01-27T13:28:22.514" v="190"/>
          <ac:picMkLst>
            <pc:docMk/>
            <pc:sldMk cId="3274176020" sldId="2076137824"/>
            <ac:picMk id="7" creationId="{958CA7BC-75D1-0641-B8CC-036AFC066888}"/>
          </ac:picMkLst>
        </pc:picChg>
        <pc:cxnChg chg="add mod">
          <ac:chgData name="Guido Schmutz" userId="a64f9428-f742-43f7-a1e1-47e44dd40a39" providerId="ADAL" clId="{517700A9-DEDE-DB44-831E-A6886388C8A7}" dt="2022-01-27T13:28:22.514" v="190"/>
          <ac:cxnSpMkLst>
            <pc:docMk/>
            <pc:sldMk cId="3274176020" sldId="2076137824"/>
            <ac:cxnSpMk id="18" creationId="{F4EC7657-55D1-304C-B038-F28252C56B58}"/>
          </ac:cxnSpMkLst>
        </pc:cxnChg>
        <pc:cxnChg chg="add mod">
          <ac:chgData name="Guido Schmutz" userId="a64f9428-f742-43f7-a1e1-47e44dd40a39" providerId="ADAL" clId="{517700A9-DEDE-DB44-831E-A6886388C8A7}" dt="2022-01-27T13:28:22.514" v="190"/>
          <ac:cxnSpMkLst>
            <pc:docMk/>
            <pc:sldMk cId="3274176020" sldId="2076137824"/>
            <ac:cxnSpMk id="20" creationId="{B46CB4AE-5014-DF4E-9B20-FC989B0E534E}"/>
          </ac:cxnSpMkLst>
        </pc:cxnChg>
        <pc:cxnChg chg="add mod">
          <ac:chgData name="Guido Schmutz" userId="a64f9428-f742-43f7-a1e1-47e44dd40a39" providerId="ADAL" clId="{517700A9-DEDE-DB44-831E-A6886388C8A7}" dt="2022-01-27T13:28:22.514" v="190"/>
          <ac:cxnSpMkLst>
            <pc:docMk/>
            <pc:sldMk cId="3274176020" sldId="2076137824"/>
            <ac:cxnSpMk id="22" creationId="{F2DF6902-208A-5E4B-9941-4E099820327B}"/>
          </ac:cxnSpMkLst>
        </pc:cxnChg>
      </pc:sldChg>
      <pc:sldChg chg="del">
        <pc:chgData name="Guido Schmutz" userId="a64f9428-f742-43f7-a1e1-47e44dd40a39" providerId="ADAL" clId="{517700A9-DEDE-DB44-831E-A6886388C8A7}" dt="2022-01-27T13:18:50.029" v="58" actId="2696"/>
        <pc:sldMkLst>
          <pc:docMk/>
          <pc:sldMk cId="1929043148" sldId="2076137825"/>
        </pc:sldMkLst>
      </pc:sldChg>
      <pc:sldChg chg="addSp delSp modSp new del mod modShow">
        <pc:chgData name="Guido Schmutz" userId="a64f9428-f742-43f7-a1e1-47e44dd40a39" providerId="ADAL" clId="{517700A9-DEDE-DB44-831E-A6886388C8A7}" dt="2022-01-27T13:28:57.231" v="196" actId="2696"/>
        <pc:sldMkLst>
          <pc:docMk/>
          <pc:sldMk cId="2725740978" sldId="2076137825"/>
        </pc:sldMkLst>
        <pc:spChg chg="del">
          <ac:chgData name="Guido Schmutz" userId="a64f9428-f742-43f7-a1e1-47e44dd40a39" providerId="ADAL" clId="{517700A9-DEDE-DB44-831E-A6886388C8A7}" dt="2022-01-27T13:28:41.933" v="193" actId="478"/>
          <ac:spMkLst>
            <pc:docMk/>
            <pc:sldMk cId="2725740978" sldId="2076137825"/>
            <ac:spMk id="4" creationId="{50E046F9-96A4-6E49-A2E4-796E0E78BE52}"/>
          </ac:spMkLst>
        </pc:spChg>
        <pc:spChg chg="del">
          <ac:chgData name="Guido Schmutz" userId="a64f9428-f742-43f7-a1e1-47e44dd40a39" providerId="ADAL" clId="{517700A9-DEDE-DB44-831E-A6886388C8A7}" dt="2022-01-27T13:28:41.933" v="193" actId="478"/>
          <ac:spMkLst>
            <pc:docMk/>
            <pc:sldMk cId="2725740978" sldId="2076137825"/>
            <ac:spMk id="5" creationId="{CA52096D-4B15-B541-A1F9-2F2B5686EC27}"/>
          </ac:spMkLst>
        </pc:spChg>
        <pc:spChg chg="del">
          <ac:chgData name="Guido Schmutz" userId="a64f9428-f742-43f7-a1e1-47e44dd40a39" providerId="ADAL" clId="{517700A9-DEDE-DB44-831E-A6886388C8A7}" dt="2022-01-27T13:28:41.933" v="193" actId="478"/>
          <ac:spMkLst>
            <pc:docMk/>
            <pc:sldMk cId="2725740978" sldId="2076137825"/>
            <ac:spMk id="6" creationId="{ABABE217-AEEC-264C-A46D-F685A2193960}"/>
          </ac:spMkLst>
        </pc:spChg>
        <pc:picChg chg="add mod">
          <ac:chgData name="Guido Schmutz" userId="a64f9428-f742-43f7-a1e1-47e44dd40a39" providerId="ADAL" clId="{517700A9-DEDE-DB44-831E-A6886388C8A7}" dt="2022-01-27T13:28:42.346" v="194"/>
          <ac:picMkLst>
            <pc:docMk/>
            <pc:sldMk cId="2725740978" sldId="2076137825"/>
            <ac:picMk id="7" creationId="{B43BB9E8-6B7A-2147-9C79-AB5E8BF6C536}"/>
          </ac:picMkLst>
        </pc:picChg>
      </pc:sldChg>
      <pc:sldChg chg="addSp delSp modSp new mod">
        <pc:chgData name="Guido Schmutz" userId="a64f9428-f742-43f7-a1e1-47e44dd40a39" providerId="ADAL" clId="{517700A9-DEDE-DB44-831E-A6886388C8A7}" dt="2022-01-27T13:29:36.171" v="209" actId="20577"/>
        <pc:sldMkLst>
          <pc:docMk/>
          <pc:sldMk cId="2876880117" sldId="2076137825"/>
        </pc:sldMkLst>
        <pc:spChg chg="mod">
          <ac:chgData name="Guido Schmutz" userId="a64f9428-f742-43f7-a1e1-47e44dd40a39" providerId="ADAL" clId="{517700A9-DEDE-DB44-831E-A6886388C8A7}" dt="2022-01-27T13:29:36.171" v="209" actId="20577"/>
          <ac:spMkLst>
            <pc:docMk/>
            <pc:sldMk cId="2876880117" sldId="2076137825"/>
            <ac:spMk id="2" creationId="{236472DF-AAFB-0B48-A098-9B16117ED378}"/>
          </ac:spMkLst>
        </pc:spChg>
        <pc:spChg chg="del">
          <ac:chgData name="Guido Schmutz" userId="a64f9428-f742-43f7-a1e1-47e44dd40a39" providerId="ADAL" clId="{517700A9-DEDE-DB44-831E-A6886388C8A7}" dt="2022-01-27T13:29:09.057" v="198" actId="478"/>
          <ac:spMkLst>
            <pc:docMk/>
            <pc:sldMk cId="2876880117" sldId="2076137825"/>
            <ac:spMk id="4" creationId="{2E67BF15-E127-D446-AD55-839ED0DB082A}"/>
          </ac:spMkLst>
        </pc:spChg>
        <pc:spChg chg="del">
          <ac:chgData name="Guido Schmutz" userId="a64f9428-f742-43f7-a1e1-47e44dd40a39" providerId="ADAL" clId="{517700A9-DEDE-DB44-831E-A6886388C8A7}" dt="2022-01-27T13:29:09.057" v="198" actId="478"/>
          <ac:spMkLst>
            <pc:docMk/>
            <pc:sldMk cId="2876880117" sldId="2076137825"/>
            <ac:spMk id="5" creationId="{5C400A58-58E6-6B41-9A04-AB71DD79608C}"/>
          </ac:spMkLst>
        </pc:spChg>
        <pc:spChg chg="del">
          <ac:chgData name="Guido Schmutz" userId="a64f9428-f742-43f7-a1e1-47e44dd40a39" providerId="ADAL" clId="{517700A9-DEDE-DB44-831E-A6886388C8A7}" dt="2022-01-27T13:29:09.057" v="198" actId="478"/>
          <ac:spMkLst>
            <pc:docMk/>
            <pc:sldMk cId="2876880117" sldId="2076137825"/>
            <ac:spMk id="6" creationId="{A479FA98-0010-7940-A801-75E8D2978B61}"/>
          </ac:spMkLst>
        </pc:sp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7" creationId="{3D3FF8C0-3569-B449-93BE-88D21D8C7EB2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8" creationId="{B22A7A4A-DF69-FB42-B0D4-C9F404AA5B07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9" creationId="{DE5F01DE-13E1-E547-BE28-62E914B34E80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10" creationId="{1A14B88A-F7C6-E043-A32F-6F0CA99CFF7D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11" creationId="{53A001A2-1CF6-894F-A4D3-AC6B4F302F20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12" creationId="{D65D11B3-DE47-9340-B289-F50E6691BFDB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13" creationId="{A8F7B3F0-42FA-4C4A-B082-DB41DD8C4870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14" creationId="{8F636C8A-AC39-AF42-A2E7-51422F75826C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15" creationId="{BBA2EF8F-05D5-794C-9DF8-76A4F33B907C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16" creationId="{94A77FAA-AD2B-6C4B-8F03-180599BECD34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17" creationId="{FD394428-C698-8442-BE90-1F24463C7EA6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18" creationId="{71EA0FD2-922D-F949-AA04-302BE16FC89C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19" creationId="{F2DD5139-E5A8-204A-B9B8-3DE946C07F1F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20" creationId="{FE74DC5C-E993-4E42-A5CE-EA16C7270BB9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21" creationId="{5F5661E6-6C91-4D47-8F84-2CDD05B566FD}"/>
          </ac:picMkLst>
        </pc:picChg>
        <pc:picChg chg="add mod">
          <ac:chgData name="Guido Schmutz" userId="a64f9428-f742-43f7-a1e1-47e44dd40a39" providerId="ADAL" clId="{517700A9-DEDE-DB44-831E-A6886388C8A7}" dt="2022-01-27T13:29:27.437" v="203"/>
          <ac:picMkLst>
            <pc:docMk/>
            <pc:sldMk cId="2876880117" sldId="2076137825"/>
            <ac:picMk id="22" creationId="{B976908C-59E3-E44B-8FC9-97ABBA756A1E}"/>
          </ac:picMkLst>
        </pc:picChg>
      </pc:sldChg>
      <pc:sldChg chg="addSp delSp modSp new mod">
        <pc:chgData name="Guido Schmutz" userId="a64f9428-f742-43f7-a1e1-47e44dd40a39" providerId="ADAL" clId="{517700A9-DEDE-DB44-831E-A6886388C8A7}" dt="2022-01-27T13:30:49.923" v="218"/>
        <pc:sldMkLst>
          <pc:docMk/>
          <pc:sldMk cId="1809380638" sldId="2076137826"/>
        </pc:sldMkLst>
        <pc:spChg chg="mod">
          <ac:chgData name="Guido Schmutz" userId="a64f9428-f742-43f7-a1e1-47e44dd40a39" providerId="ADAL" clId="{517700A9-DEDE-DB44-831E-A6886388C8A7}" dt="2022-01-27T13:30:49.923" v="218"/>
          <ac:spMkLst>
            <pc:docMk/>
            <pc:sldMk cId="1809380638" sldId="2076137826"/>
            <ac:spMk id="2" creationId="{AABB74C6-6BF0-A140-B0D4-ADA0547C2BE4}"/>
          </ac:spMkLst>
        </pc:spChg>
        <pc:spChg chg="del">
          <ac:chgData name="Guido Schmutz" userId="a64f9428-f742-43f7-a1e1-47e44dd40a39" providerId="ADAL" clId="{517700A9-DEDE-DB44-831E-A6886388C8A7}" dt="2022-01-27T13:30:09.313" v="211"/>
          <ac:spMkLst>
            <pc:docMk/>
            <pc:sldMk cId="1809380638" sldId="2076137826"/>
            <ac:spMk id="4" creationId="{CD97A730-89FE-DF49-AB88-F5DBEACB4FC0}"/>
          </ac:spMkLst>
        </pc:spChg>
        <pc:spChg chg="del">
          <ac:chgData name="Guido Schmutz" userId="a64f9428-f742-43f7-a1e1-47e44dd40a39" providerId="ADAL" clId="{517700A9-DEDE-DB44-831E-A6886388C8A7}" dt="2022-01-27T13:30:16.553" v="212" actId="478"/>
          <ac:spMkLst>
            <pc:docMk/>
            <pc:sldMk cId="1809380638" sldId="2076137826"/>
            <ac:spMk id="5" creationId="{43842ED1-9998-DA43-AA79-318B396BDBD3}"/>
          </ac:spMkLst>
        </pc:spChg>
        <pc:spChg chg="del">
          <ac:chgData name="Guido Schmutz" userId="a64f9428-f742-43f7-a1e1-47e44dd40a39" providerId="ADAL" clId="{517700A9-DEDE-DB44-831E-A6886388C8A7}" dt="2022-01-27T13:30:16.553" v="212" actId="478"/>
          <ac:spMkLst>
            <pc:docMk/>
            <pc:sldMk cId="1809380638" sldId="2076137826"/>
            <ac:spMk id="6" creationId="{1A6F67D2-F2F7-A94A-839C-2F870224FC01}"/>
          </ac:spMkLst>
        </pc:spChg>
        <pc:spChg chg="add mod">
          <ac:chgData name="Guido Schmutz" userId="a64f9428-f742-43f7-a1e1-47e44dd40a39" providerId="ADAL" clId="{517700A9-DEDE-DB44-831E-A6886388C8A7}" dt="2022-01-27T13:30:41.219" v="217" actId="948"/>
          <ac:spMkLst>
            <pc:docMk/>
            <pc:sldMk cId="1809380638" sldId="2076137826"/>
            <ac:spMk id="7" creationId="{4C773486-3CBD-8F4C-8444-8F9E9ECC57D2}"/>
          </ac:spMkLst>
        </pc:spChg>
      </pc:sldChg>
      <pc:sldChg chg="addSp delSp modSp new mod">
        <pc:chgData name="Guido Schmutz" userId="a64f9428-f742-43f7-a1e1-47e44dd40a39" providerId="ADAL" clId="{517700A9-DEDE-DB44-831E-A6886388C8A7}" dt="2022-02-21T17:04:32.161" v="266" actId="1076"/>
        <pc:sldMkLst>
          <pc:docMk/>
          <pc:sldMk cId="3523745646" sldId="2076137827"/>
        </pc:sldMkLst>
        <pc:spChg chg="del">
          <ac:chgData name="Guido Schmutz" userId="a64f9428-f742-43f7-a1e1-47e44dd40a39" providerId="ADAL" clId="{517700A9-DEDE-DB44-831E-A6886388C8A7}" dt="2022-02-21T16:59:55.486" v="220" actId="478"/>
          <ac:spMkLst>
            <pc:docMk/>
            <pc:sldMk cId="3523745646" sldId="2076137827"/>
            <ac:spMk id="4" creationId="{27544EB3-084A-C64F-B876-C79D837FF85E}"/>
          </ac:spMkLst>
        </pc:spChg>
        <pc:spChg chg="del">
          <ac:chgData name="Guido Schmutz" userId="a64f9428-f742-43f7-a1e1-47e44dd40a39" providerId="ADAL" clId="{517700A9-DEDE-DB44-831E-A6886388C8A7}" dt="2022-02-21T16:59:55.486" v="220" actId="478"/>
          <ac:spMkLst>
            <pc:docMk/>
            <pc:sldMk cId="3523745646" sldId="2076137827"/>
            <ac:spMk id="5" creationId="{A5D8A658-E3A2-E242-AA6A-31F4A98B168B}"/>
          </ac:spMkLst>
        </pc:spChg>
        <pc:spChg chg="del">
          <ac:chgData name="Guido Schmutz" userId="a64f9428-f742-43f7-a1e1-47e44dd40a39" providerId="ADAL" clId="{517700A9-DEDE-DB44-831E-A6886388C8A7}" dt="2022-02-21T16:59:55.486" v="220" actId="478"/>
          <ac:spMkLst>
            <pc:docMk/>
            <pc:sldMk cId="3523745646" sldId="2076137827"/>
            <ac:spMk id="6" creationId="{E02A2A96-097E-444A-8899-5C8D80870F30}"/>
          </ac:spMkLst>
        </pc:spChg>
        <pc:picChg chg="add mod">
          <ac:chgData name="Guido Schmutz" userId="a64f9428-f742-43f7-a1e1-47e44dd40a39" providerId="ADAL" clId="{517700A9-DEDE-DB44-831E-A6886388C8A7}" dt="2022-02-21T17:04:32.161" v="266" actId="1076"/>
          <ac:picMkLst>
            <pc:docMk/>
            <pc:sldMk cId="3523745646" sldId="2076137827"/>
            <ac:picMk id="10" creationId="{96AD6860-767B-AD4C-9D20-118C22E42CC4}"/>
          </ac:picMkLst>
        </pc:picChg>
        <pc:picChg chg="add del">
          <ac:chgData name="Guido Schmutz" userId="a64f9428-f742-43f7-a1e1-47e44dd40a39" providerId="ADAL" clId="{517700A9-DEDE-DB44-831E-A6886388C8A7}" dt="2022-02-21T17:00:10.492" v="222"/>
          <ac:picMkLst>
            <pc:docMk/>
            <pc:sldMk cId="3523745646" sldId="2076137827"/>
            <ac:picMk id="1026" creationId="{4540B117-56A1-9B43-A117-3819D2FC45D5}"/>
          </ac:picMkLst>
        </pc:picChg>
        <pc:picChg chg="add del">
          <ac:chgData name="Guido Schmutz" userId="a64f9428-f742-43f7-a1e1-47e44dd40a39" providerId="ADAL" clId="{517700A9-DEDE-DB44-831E-A6886388C8A7}" dt="2022-02-21T17:00:15.254" v="224" actId="478"/>
          <ac:picMkLst>
            <pc:docMk/>
            <pc:sldMk cId="3523745646" sldId="2076137827"/>
            <ac:picMk id="1028" creationId="{B70CEDE3-E919-DC43-9562-3BEFE6689A2D}"/>
          </ac:picMkLst>
        </pc:picChg>
        <pc:picChg chg="add mod">
          <ac:chgData name="Guido Schmutz" userId="a64f9428-f742-43f7-a1e1-47e44dd40a39" providerId="ADAL" clId="{517700A9-DEDE-DB44-831E-A6886388C8A7}" dt="2022-02-21T17:03:15.395" v="264" actId="1076"/>
          <ac:picMkLst>
            <pc:docMk/>
            <pc:sldMk cId="3523745646" sldId="2076137827"/>
            <ac:picMk id="1030" creationId="{5DB4EF2B-40ED-6C46-87C7-A6C6F9B09278}"/>
          </ac:picMkLst>
        </pc:picChg>
      </pc:sldChg>
    </pc:docChg>
  </pc:docChgLst>
  <pc:docChgLst>
    <pc:chgData name="Guido Schmutz" userId="a64f9428-f742-43f7-a1e1-47e44dd40a39" providerId="ADAL" clId="{FD8B81CD-BB79-D24D-B911-C692FFE37462}"/>
    <pc:docChg chg="undo custSel addSld delSld modSld sldOrd">
      <pc:chgData name="Guido Schmutz" userId="a64f9428-f742-43f7-a1e1-47e44dd40a39" providerId="ADAL" clId="{FD8B81CD-BB79-D24D-B911-C692FFE37462}" dt="2022-01-18T09:05:22.805" v="2142" actId="1076"/>
      <pc:docMkLst>
        <pc:docMk/>
      </pc:docMkLst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1282090056" sldId="432"/>
        </pc:sldMkLst>
      </pc:sldChg>
      <pc:sldChg chg="del">
        <pc:chgData name="Guido Schmutz" userId="a64f9428-f742-43f7-a1e1-47e44dd40a39" providerId="ADAL" clId="{FD8B81CD-BB79-D24D-B911-C692FFE37462}" dt="2022-01-16T21:06:32.562" v="122" actId="2696"/>
        <pc:sldMkLst>
          <pc:docMk/>
          <pc:sldMk cId="3410166064" sldId="1802"/>
        </pc:sldMkLst>
      </pc:sldChg>
      <pc:sldChg chg="del">
        <pc:chgData name="Guido Schmutz" userId="a64f9428-f742-43f7-a1e1-47e44dd40a39" providerId="ADAL" clId="{FD8B81CD-BB79-D24D-B911-C692FFE37462}" dt="2022-01-16T21:11:56.677" v="183" actId="2696"/>
        <pc:sldMkLst>
          <pc:docMk/>
          <pc:sldMk cId="4202853860" sldId="1803"/>
        </pc:sldMkLst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2171491269" sldId="1841"/>
        </pc:sldMkLst>
      </pc:sldChg>
      <pc:sldChg chg="add del">
        <pc:chgData name="Guido Schmutz" userId="a64f9428-f742-43f7-a1e1-47e44dd40a39" providerId="ADAL" clId="{FD8B81CD-BB79-D24D-B911-C692FFE37462}" dt="2022-01-16T21:03:14.404" v="44"/>
        <pc:sldMkLst>
          <pc:docMk/>
          <pc:sldMk cId="3000142825" sldId="2076137349"/>
        </pc:sldMkLst>
      </pc:sldChg>
      <pc:sldChg chg="add del">
        <pc:chgData name="Guido Schmutz" userId="a64f9428-f742-43f7-a1e1-47e44dd40a39" providerId="ADAL" clId="{FD8B81CD-BB79-D24D-B911-C692FFE37462}" dt="2022-01-16T21:08:19.440" v="172"/>
        <pc:sldMkLst>
          <pc:docMk/>
          <pc:sldMk cId="625692523" sldId="2076137350"/>
        </pc:sldMkLst>
      </pc:sldChg>
      <pc:sldChg chg="add del">
        <pc:chgData name="Guido Schmutz" userId="a64f9428-f742-43f7-a1e1-47e44dd40a39" providerId="ADAL" clId="{FD8B81CD-BB79-D24D-B911-C692FFE37462}" dt="2022-01-16T21:03:14.404" v="44"/>
        <pc:sldMkLst>
          <pc:docMk/>
          <pc:sldMk cId="2503060935" sldId="2076137351"/>
        </pc:sldMkLst>
      </pc:sldChg>
      <pc:sldChg chg="add del">
        <pc:chgData name="Guido Schmutz" userId="a64f9428-f742-43f7-a1e1-47e44dd40a39" providerId="ADAL" clId="{FD8B81CD-BB79-D24D-B911-C692FFE37462}" dt="2022-01-16T21:03:14.404" v="44"/>
        <pc:sldMkLst>
          <pc:docMk/>
          <pc:sldMk cId="1304789173" sldId="2076137352"/>
        </pc:sldMkLst>
      </pc:sldChg>
      <pc:sldChg chg="add del">
        <pc:chgData name="Guido Schmutz" userId="a64f9428-f742-43f7-a1e1-47e44dd40a39" providerId="ADAL" clId="{FD8B81CD-BB79-D24D-B911-C692FFE37462}" dt="2022-01-16T21:03:14.404" v="44"/>
        <pc:sldMkLst>
          <pc:docMk/>
          <pc:sldMk cId="2222778519" sldId="2076137353"/>
        </pc:sldMkLst>
      </pc:sldChg>
      <pc:sldChg chg="add del">
        <pc:chgData name="Guido Schmutz" userId="a64f9428-f742-43f7-a1e1-47e44dd40a39" providerId="ADAL" clId="{FD8B81CD-BB79-D24D-B911-C692FFE37462}" dt="2022-01-16T21:03:14.404" v="44"/>
        <pc:sldMkLst>
          <pc:docMk/>
          <pc:sldMk cId="279178729" sldId="2076137354"/>
        </pc:sldMkLst>
      </pc:sldChg>
      <pc:sldChg chg="add del">
        <pc:chgData name="Guido Schmutz" userId="a64f9428-f742-43f7-a1e1-47e44dd40a39" providerId="ADAL" clId="{FD8B81CD-BB79-D24D-B911-C692FFE37462}" dt="2022-01-16T21:03:14.404" v="44"/>
        <pc:sldMkLst>
          <pc:docMk/>
          <pc:sldMk cId="1482207130" sldId="2076137355"/>
        </pc:sldMkLst>
      </pc:sldChg>
      <pc:sldChg chg="add del">
        <pc:chgData name="Guido Schmutz" userId="a64f9428-f742-43f7-a1e1-47e44dd40a39" providerId="ADAL" clId="{FD8B81CD-BB79-D24D-B911-C692FFE37462}" dt="2022-01-16T21:03:14.404" v="44"/>
        <pc:sldMkLst>
          <pc:docMk/>
          <pc:sldMk cId="665474559" sldId="2076137356"/>
        </pc:sldMkLst>
      </pc:sldChg>
      <pc:sldChg chg="add del">
        <pc:chgData name="Guido Schmutz" userId="a64f9428-f742-43f7-a1e1-47e44dd40a39" providerId="ADAL" clId="{FD8B81CD-BB79-D24D-B911-C692FFE37462}" dt="2022-01-16T21:03:14.404" v="44"/>
        <pc:sldMkLst>
          <pc:docMk/>
          <pc:sldMk cId="3884861011" sldId="2076137357"/>
        </pc:sldMkLst>
      </pc:sldChg>
      <pc:sldChg chg="addSp delSp modSp add del">
        <pc:chgData name="Guido Schmutz" userId="a64f9428-f742-43f7-a1e1-47e44dd40a39" providerId="ADAL" clId="{FD8B81CD-BB79-D24D-B911-C692FFE37462}" dt="2022-01-16T21:06:55.303" v="126"/>
        <pc:sldMkLst>
          <pc:docMk/>
          <pc:sldMk cId="338057590" sldId="2076137358"/>
        </pc:sldMkLst>
        <pc:spChg chg="mod">
          <ac:chgData name="Guido Schmutz" userId="a64f9428-f742-43f7-a1e1-47e44dd40a39" providerId="ADAL" clId="{FD8B81CD-BB79-D24D-B911-C692FFE37462}" dt="2022-01-16T21:06:54.419" v="125"/>
          <ac:spMkLst>
            <pc:docMk/>
            <pc:sldMk cId="338057590" sldId="2076137358"/>
            <ac:spMk id="2" creationId="{E29E98B7-C8E6-9041-A56C-46DC15A1C021}"/>
          </ac:spMkLst>
        </pc:spChg>
        <pc:spChg chg="mod">
          <ac:chgData name="Guido Schmutz" userId="a64f9428-f742-43f7-a1e1-47e44dd40a39" providerId="ADAL" clId="{FD8B81CD-BB79-D24D-B911-C692FFE37462}" dt="2022-01-16T21:06:54.419" v="125"/>
          <ac:spMkLst>
            <pc:docMk/>
            <pc:sldMk cId="338057590" sldId="2076137358"/>
            <ac:spMk id="3" creationId="{ABB30887-189D-854F-9D3A-B1047E644C6C}"/>
          </ac:spMkLst>
        </pc:spChg>
        <pc:spChg chg="add del mod">
          <ac:chgData name="Guido Schmutz" userId="a64f9428-f742-43f7-a1e1-47e44dd40a39" providerId="ADAL" clId="{FD8B81CD-BB79-D24D-B911-C692FFE37462}" dt="2022-01-16T21:06:54.419" v="125"/>
          <ac:spMkLst>
            <pc:docMk/>
            <pc:sldMk cId="338057590" sldId="2076137358"/>
            <ac:spMk id="4" creationId="{AF376EAC-F769-3441-BCA7-ACDC2A92DF00}"/>
          </ac:spMkLst>
        </pc:spChg>
        <pc:spChg chg="add del mod">
          <ac:chgData name="Guido Schmutz" userId="a64f9428-f742-43f7-a1e1-47e44dd40a39" providerId="ADAL" clId="{FD8B81CD-BB79-D24D-B911-C692FFE37462}" dt="2022-01-16T21:06:54.419" v="125"/>
          <ac:spMkLst>
            <pc:docMk/>
            <pc:sldMk cId="338057590" sldId="2076137358"/>
            <ac:spMk id="5" creationId="{1BBFFDA4-9967-1E44-AD88-60E845CCA9F3}"/>
          </ac:spMkLst>
        </pc:spChg>
      </pc:sldChg>
      <pc:sldChg chg="add del">
        <pc:chgData name="Guido Schmutz" userId="a64f9428-f742-43f7-a1e1-47e44dd40a39" providerId="ADAL" clId="{FD8B81CD-BB79-D24D-B911-C692FFE37462}" dt="2022-01-16T21:03:14.404" v="44"/>
        <pc:sldMkLst>
          <pc:docMk/>
          <pc:sldMk cId="4189566718" sldId="2076137359"/>
        </pc:sldMkLst>
      </pc:sldChg>
      <pc:sldChg chg="modSp mod">
        <pc:chgData name="Guido Schmutz" userId="a64f9428-f742-43f7-a1e1-47e44dd40a39" providerId="ADAL" clId="{FD8B81CD-BB79-D24D-B911-C692FFE37462}" dt="2022-01-16T21:02:02.990" v="41" actId="20577"/>
        <pc:sldMkLst>
          <pc:docMk/>
          <pc:sldMk cId="3965348558" sldId="2076137807"/>
        </pc:sldMkLst>
        <pc:spChg chg="mod">
          <ac:chgData name="Guido Schmutz" userId="a64f9428-f742-43f7-a1e1-47e44dd40a39" providerId="ADAL" clId="{FD8B81CD-BB79-D24D-B911-C692FFE37462}" dt="2022-01-16T21:02:02.990" v="41" actId="20577"/>
          <ac:spMkLst>
            <pc:docMk/>
            <pc:sldMk cId="3965348558" sldId="2076137807"/>
            <ac:spMk id="6" creationId="{A73A5CA5-18D3-1642-A154-C67F65274697}"/>
          </ac:spMkLst>
        </pc:spChg>
      </pc:sldChg>
      <pc:sldChg chg="addSp delSp modSp new del mod modClrScheme chgLayout">
        <pc:chgData name="Guido Schmutz" userId="a64f9428-f742-43f7-a1e1-47e44dd40a39" providerId="ADAL" clId="{FD8B81CD-BB79-D24D-B911-C692FFE37462}" dt="2022-01-16T21:04:48.857" v="65" actId="2696"/>
        <pc:sldMkLst>
          <pc:docMk/>
          <pc:sldMk cId="2540426704" sldId="2076137808"/>
        </pc:sldMkLst>
        <pc:spChg chg="del mod ord">
          <ac:chgData name="Guido Schmutz" userId="a64f9428-f742-43f7-a1e1-47e44dd40a39" providerId="ADAL" clId="{FD8B81CD-BB79-D24D-B911-C692FFE37462}" dt="2022-01-16T21:03:21.872" v="46" actId="700"/>
          <ac:spMkLst>
            <pc:docMk/>
            <pc:sldMk cId="2540426704" sldId="2076137808"/>
            <ac:spMk id="2" creationId="{7D7961E1-E1ED-6444-AAD4-F3F80B0CF515}"/>
          </ac:spMkLst>
        </pc:spChg>
        <pc:spChg chg="add mod ord">
          <ac:chgData name="Guido Schmutz" userId="a64f9428-f742-43f7-a1e1-47e44dd40a39" providerId="ADAL" clId="{FD8B81CD-BB79-D24D-B911-C692FFE37462}" dt="2022-01-16T21:04:25.693" v="59" actId="700"/>
          <ac:spMkLst>
            <pc:docMk/>
            <pc:sldMk cId="2540426704" sldId="2076137808"/>
            <ac:spMk id="3" creationId="{B94F592F-2494-BA4D-A572-1DFFCD66ECF3}"/>
          </ac:spMkLst>
        </pc:spChg>
        <pc:spChg chg="add del mod ord">
          <ac:chgData name="Guido Schmutz" userId="a64f9428-f742-43f7-a1e1-47e44dd40a39" providerId="ADAL" clId="{FD8B81CD-BB79-D24D-B911-C692FFE37462}" dt="2022-01-16T21:04:02.158" v="54"/>
          <ac:spMkLst>
            <pc:docMk/>
            <pc:sldMk cId="2540426704" sldId="2076137808"/>
            <ac:spMk id="4" creationId="{17D7C6A3-FAEC-1E44-92A0-811127DB8E06}"/>
          </ac:spMkLst>
        </pc:spChg>
        <pc:spChg chg="add del mod ord">
          <ac:chgData name="Guido Schmutz" userId="a64f9428-f742-43f7-a1e1-47e44dd40a39" providerId="ADAL" clId="{FD8B81CD-BB79-D24D-B911-C692FFE37462}" dt="2022-01-16T21:04:02.158" v="54"/>
          <ac:spMkLst>
            <pc:docMk/>
            <pc:sldMk cId="2540426704" sldId="2076137808"/>
            <ac:spMk id="5" creationId="{518DC0AF-BF42-3443-8C31-1A25E08100E3}"/>
          </ac:spMkLst>
        </pc:spChg>
        <pc:spChg chg="add del mod ord">
          <ac:chgData name="Guido Schmutz" userId="a64f9428-f742-43f7-a1e1-47e44dd40a39" providerId="ADAL" clId="{FD8B81CD-BB79-D24D-B911-C692FFE37462}" dt="2022-01-16T21:03:25.061" v="47" actId="478"/>
          <ac:spMkLst>
            <pc:docMk/>
            <pc:sldMk cId="2540426704" sldId="2076137808"/>
            <ac:spMk id="6" creationId="{504C00DF-E825-8D4B-9BE2-B43BD29782C1}"/>
          </ac:spMkLst>
        </pc:spChg>
        <pc:spChg chg="add del mod">
          <ac:chgData name="Guido Schmutz" userId="a64f9428-f742-43f7-a1e1-47e44dd40a39" providerId="ADAL" clId="{FD8B81CD-BB79-D24D-B911-C692FFE37462}" dt="2022-01-16T21:04:02.158" v="54"/>
          <ac:spMkLst>
            <pc:docMk/>
            <pc:sldMk cId="2540426704" sldId="2076137808"/>
            <ac:spMk id="9" creationId="{EAC18E0B-F77B-C149-8CF0-F30FFB9265FF}"/>
          </ac:spMkLst>
        </pc:spChg>
        <pc:spChg chg="add del mod">
          <ac:chgData name="Guido Schmutz" userId="a64f9428-f742-43f7-a1e1-47e44dd40a39" providerId="ADAL" clId="{FD8B81CD-BB79-D24D-B911-C692FFE37462}" dt="2022-01-16T21:04:05.304" v="55" actId="700"/>
          <ac:spMkLst>
            <pc:docMk/>
            <pc:sldMk cId="2540426704" sldId="2076137808"/>
            <ac:spMk id="10" creationId="{15D9789F-5D27-2241-8A34-18544D535A98}"/>
          </ac:spMkLst>
        </pc:spChg>
        <pc:spChg chg="add del mod">
          <ac:chgData name="Guido Schmutz" userId="a64f9428-f742-43f7-a1e1-47e44dd40a39" providerId="ADAL" clId="{FD8B81CD-BB79-D24D-B911-C692FFE37462}" dt="2022-01-16T21:04:05.304" v="55" actId="700"/>
          <ac:spMkLst>
            <pc:docMk/>
            <pc:sldMk cId="2540426704" sldId="2076137808"/>
            <ac:spMk id="11" creationId="{3C8A760A-3154-D94F-90E6-E11C939DEBD7}"/>
          </ac:spMkLst>
        </pc:spChg>
        <pc:spChg chg="add del mod">
          <ac:chgData name="Guido Schmutz" userId="a64f9428-f742-43f7-a1e1-47e44dd40a39" providerId="ADAL" clId="{FD8B81CD-BB79-D24D-B911-C692FFE37462}" dt="2022-01-16T21:04:05.304" v="55" actId="700"/>
          <ac:spMkLst>
            <pc:docMk/>
            <pc:sldMk cId="2540426704" sldId="2076137808"/>
            <ac:spMk id="12" creationId="{D2E59327-A23A-224D-BDDD-C29BE15E9E25}"/>
          </ac:spMkLst>
        </pc:spChg>
        <pc:spChg chg="add del mod ord">
          <ac:chgData name="Guido Schmutz" userId="a64f9428-f742-43f7-a1e1-47e44dd40a39" providerId="ADAL" clId="{FD8B81CD-BB79-D24D-B911-C692FFE37462}" dt="2022-01-16T21:04:09.236" v="56" actId="700"/>
          <ac:spMkLst>
            <pc:docMk/>
            <pc:sldMk cId="2540426704" sldId="2076137808"/>
            <ac:spMk id="13" creationId="{009811A2-DB03-4E46-A9FB-1C985B8025FE}"/>
          </ac:spMkLst>
        </pc:spChg>
        <pc:spChg chg="add del mod ord">
          <ac:chgData name="Guido Schmutz" userId="a64f9428-f742-43f7-a1e1-47e44dd40a39" providerId="ADAL" clId="{FD8B81CD-BB79-D24D-B911-C692FFE37462}" dt="2022-01-16T21:04:09.236" v="56" actId="700"/>
          <ac:spMkLst>
            <pc:docMk/>
            <pc:sldMk cId="2540426704" sldId="2076137808"/>
            <ac:spMk id="14" creationId="{886601F0-CDA4-5247-88DD-BE3DF9B2591F}"/>
          </ac:spMkLst>
        </pc:spChg>
        <pc:spChg chg="add del mod ord">
          <ac:chgData name="Guido Schmutz" userId="a64f9428-f742-43f7-a1e1-47e44dd40a39" providerId="ADAL" clId="{FD8B81CD-BB79-D24D-B911-C692FFE37462}" dt="2022-01-16T21:04:09.236" v="56" actId="700"/>
          <ac:spMkLst>
            <pc:docMk/>
            <pc:sldMk cId="2540426704" sldId="2076137808"/>
            <ac:spMk id="15" creationId="{717DD0CA-D14C-D844-A559-230907B9BD00}"/>
          </ac:spMkLst>
        </pc:spChg>
        <pc:spChg chg="add del mod ord">
          <ac:chgData name="Guido Schmutz" userId="a64f9428-f742-43f7-a1e1-47e44dd40a39" providerId="ADAL" clId="{FD8B81CD-BB79-D24D-B911-C692FFE37462}" dt="2022-01-16T21:04:14.141" v="57" actId="700"/>
          <ac:spMkLst>
            <pc:docMk/>
            <pc:sldMk cId="2540426704" sldId="2076137808"/>
            <ac:spMk id="16" creationId="{A0AF6124-57AC-7046-92E7-92A5CE201BAA}"/>
          </ac:spMkLst>
        </pc:spChg>
        <pc:spChg chg="add del mod ord">
          <ac:chgData name="Guido Schmutz" userId="a64f9428-f742-43f7-a1e1-47e44dd40a39" providerId="ADAL" clId="{FD8B81CD-BB79-D24D-B911-C692FFE37462}" dt="2022-01-16T21:04:14.141" v="57" actId="700"/>
          <ac:spMkLst>
            <pc:docMk/>
            <pc:sldMk cId="2540426704" sldId="2076137808"/>
            <ac:spMk id="17" creationId="{10599545-BA46-784D-AD3C-154D53055F7F}"/>
          </ac:spMkLst>
        </pc:spChg>
        <pc:spChg chg="add del mod ord">
          <ac:chgData name="Guido Schmutz" userId="a64f9428-f742-43f7-a1e1-47e44dd40a39" providerId="ADAL" clId="{FD8B81CD-BB79-D24D-B911-C692FFE37462}" dt="2022-01-16T21:04:21.890" v="58" actId="700"/>
          <ac:spMkLst>
            <pc:docMk/>
            <pc:sldMk cId="2540426704" sldId="2076137808"/>
            <ac:spMk id="18" creationId="{EFDBD3A3-D65D-0441-A2DB-BF1826AC8AF1}"/>
          </ac:spMkLst>
        </pc:spChg>
        <pc:spChg chg="add del mod ord">
          <ac:chgData name="Guido Schmutz" userId="a64f9428-f742-43f7-a1e1-47e44dd40a39" providerId="ADAL" clId="{FD8B81CD-BB79-D24D-B911-C692FFE37462}" dt="2022-01-16T21:04:25.693" v="59" actId="700"/>
          <ac:spMkLst>
            <pc:docMk/>
            <pc:sldMk cId="2540426704" sldId="2076137808"/>
            <ac:spMk id="19" creationId="{F587F96A-0081-8A4D-822E-E47EF5AE3779}"/>
          </ac:spMkLst>
        </pc:spChg>
        <pc:spChg chg="add mod ord">
          <ac:chgData name="Guido Schmutz" userId="a64f9428-f742-43f7-a1e1-47e44dd40a39" providerId="ADAL" clId="{FD8B81CD-BB79-D24D-B911-C692FFE37462}" dt="2022-01-16T21:04:25.693" v="59" actId="700"/>
          <ac:spMkLst>
            <pc:docMk/>
            <pc:sldMk cId="2540426704" sldId="2076137808"/>
            <ac:spMk id="20" creationId="{8F510196-E882-C043-BB58-E1C25F81ADEE}"/>
          </ac:spMkLst>
        </pc:spChg>
        <pc:spChg chg="add mod ord">
          <ac:chgData name="Guido Schmutz" userId="a64f9428-f742-43f7-a1e1-47e44dd40a39" providerId="ADAL" clId="{FD8B81CD-BB79-D24D-B911-C692FFE37462}" dt="2022-01-16T21:04:25.693" v="59" actId="700"/>
          <ac:spMkLst>
            <pc:docMk/>
            <pc:sldMk cId="2540426704" sldId="2076137808"/>
            <ac:spMk id="21" creationId="{C9FC1A4E-A905-BA4F-8347-31DFDE836021}"/>
          </ac:spMkLst>
        </pc:spChg>
        <pc:spChg chg="add mod ord">
          <ac:chgData name="Guido Schmutz" userId="a64f9428-f742-43f7-a1e1-47e44dd40a39" providerId="ADAL" clId="{FD8B81CD-BB79-D24D-B911-C692FFE37462}" dt="2022-01-16T21:04:25.693" v="59" actId="700"/>
          <ac:spMkLst>
            <pc:docMk/>
            <pc:sldMk cId="2540426704" sldId="2076137808"/>
            <ac:spMk id="22" creationId="{821B1EDE-A92E-B542-8A0A-6EFF37FC5001}"/>
          </ac:spMkLst>
        </pc:spChg>
        <pc:picChg chg="add del mod">
          <ac:chgData name="Guido Schmutz" userId="a64f9428-f742-43f7-a1e1-47e44dd40a39" providerId="ADAL" clId="{FD8B81CD-BB79-D24D-B911-C692FFE37462}" dt="2022-01-16T21:03:41.237" v="50" actId="478"/>
          <ac:picMkLst>
            <pc:docMk/>
            <pc:sldMk cId="2540426704" sldId="2076137808"/>
            <ac:picMk id="7" creationId="{A2A9FD9D-83F1-A44B-8501-A0646DD01444}"/>
          </ac:picMkLst>
        </pc:picChg>
        <pc:picChg chg="add mod">
          <ac:chgData name="Guido Schmutz" userId="a64f9428-f742-43f7-a1e1-47e44dd40a39" providerId="ADAL" clId="{FD8B81CD-BB79-D24D-B911-C692FFE37462}" dt="2022-01-16T21:03:51.591" v="52" actId="1076"/>
          <ac:picMkLst>
            <pc:docMk/>
            <pc:sldMk cId="2540426704" sldId="2076137808"/>
            <ac:picMk id="8" creationId="{8282E6EE-3722-8141-9F2A-C8529C3740CD}"/>
          </ac:picMkLst>
        </pc:picChg>
      </pc:sldChg>
      <pc:sldChg chg="addSp delSp modSp new del mod">
        <pc:chgData name="Guido Schmutz" userId="a64f9428-f742-43f7-a1e1-47e44dd40a39" providerId="ADAL" clId="{FD8B81CD-BB79-D24D-B911-C692FFE37462}" dt="2022-01-17T21:23:29.698" v="536" actId="2696"/>
        <pc:sldMkLst>
          <pc:docMk/>
          <pc:sldMk cId="3552102653" sldId="2076137809"/>
        </pc:sldMkLst>
        <pc:spChg chg="mod">
          <ac:chgData name="Guido Schmutz" userId="a64f9428-f742-43f7-a1e1-47e44dd40a39" providerId="ADAL" clId="{FD8B81CD-BB79-D24D-B911-C692FFE37462}" dt="2022-01-16T21:04:37.659" v="61"/>
          <ac:spMkLst>
            <pc:docMk/>
            <pc:sldMk cId="3552102653" sldId="2076137809"/>
            <ac:spMk id="2" creationId="{A3B7C3D4-EA0C-A344-88D0-7A7C1A66A45B}"/>
          </ac:spMkLst>
        </pc:spChg>
        <pc:spChg chg="del">
          <ac:chgData name="Guido Schmutz" userId="a64f9428-f742-43f7-a1e1-47e44dd40a39" providerId="ADAL" clId="{FD8B81CD-BB79-D24D-B911-C692FFE37462}" dt="2022-01-16T21:04:42.666" v="63" actId="478"/>
          <ac:spMkLst>
            <pc:docMk/>
            <pc:sldMk cId="3552102653" sldId="2076137809"/>
            <ac:spMk id="4" creationId="{1FA1FB26-0466-C04A-85B0-9A490C716733}"/>
          </ac:spMkLst>
        </pc:spChg>
        <pc:spChg chg="del">
          <ac:chgData name="Guido Schmutz" userId="a64f9428-f742-43f7-a1e1-47e44dd40a39" providerId="ADAL" clId="{FD8B81CD-BB79-D24D-B911-C692FFE37462}" dt="2022-01-16T21:04:42.666" v="63" actId="478"/>
          <ac:spMkLst>
            <pc:docMk/>
            <pc:sldMk cId="3552102653" sldId="2076137809"/>
            <ac:spMk id="5" creationId="{A734C8E2-1410-C348-A5E0-65264AF1B0C1}"/>
          </ac:spMkLst>
        </pc:spChg>
        <pc:spChg chg="del">
          <ac:chgData name="Guido Schmutz" userId="a64f9428-f742-43f7-a1e1-47e44dd40a39" providerId="ADAL" clId="{FD8B81CD-BB79-D24D-B911-C692FFE37462}" dt="2022-01-16T21:04:40.762" v="62" actId="478"/>
          <ac:spMkLst>
            <pc:docMk/>
            <pc:sldMk cId="3552102653" sldId="2076137809"/>
            <ac:spMk id="6" creationId="{C668F87F-30F8-3346-9ED0-7B62EE0E2E7F}"/>
          </ac:spMkLst>
        </pc:spChg>
        <pc:picChg chg="add mod">
          <ac:chgData name="Guido Schmutz" userId="a64f9428-f742-43f7-a1e1-47e44dd40a39" providerId="ADAL" clId="{FD8B81CD-BB79-D24D-B911-C692FFE37462}" dt="2022-01-16T21:04:46.607" v="64"/>
          <ac:picMkLst>
            <pc:docMk/>
            <pc:sldMk cId="3552102653" sldId="2076137809"/>
            <ac:picMk id="7" creationId="{9CDB8C34-1475-1443-9780-A35414AC6ACB}"/>
          </ac:picMkLst>
        </pc:picChg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1873777808" sldId="2076137810"/>
        </pc:sldMkLst>
      </pc:sldChg>
      <pc:sldChg chg="addSp delSp modSp new mod">
        <pc:chgData name="Guido Schmutz" userId="a64f9428-f742-43f7-a1e1-47e44dd40a39" providerId="ADAL" clId="{FD8B81CD-BB79-D24D-B911-C692FFE37462}" dt="2022-01-18T07:12:28.509" v="1899" actId="1076"/>
        <pc:sldMkLst>
          <pc:docMk/>
          <pc:sldMk cId="3832322044" sldId="2076137810"/>
        </pc:sldMkLst>
        <pc:spChg chg="mod">
          <ac:chgData name="Guido Schmutz" userId="a64f9428-f742-43f7-a1e1-47e44dd40a39" providerId="ADAL" clId="{FD8B81CD-BB79-D24D-B911-C692FFE37462}" dt="2022-01-16T21:05:35.883" v="110" actId="20577"/>
          <ac:spMkLst>
            <pc:docMk/>
            <pc:sldMk cId="3832322044" sldId="2076137810"/>
            <ac:spMk id="2" creationId="{92B7FA54-F497-AB4D-AB0E-701B4F6D4B49}"/>
          </ac:spMkLst>
        </pc:spChg>
        <pc:spChg chg="mod">
          <ac:chgData name="Guido Schmutz" userId="a64f9428-f742-43f7-a1e1-47e44dd40a39" providerId="ADAL" clId="{FD8B81CD-BB79-D24D-B911-C692FFE37462}" dt="2022-01-18T07:12:24.542" v="1898" actId="1076"/>
          <ac:spMkLst>
            <pc:docMk/>
            <pc:sldMk cId="3832322044" sldId="2076137810"/>
            <ac:spMk id="4" creationId="{EE9803E0-4E12-5A45-B2A1-EFDBA3C8E505}"/>
          </ac:spMkLst>
        </pc:spChg>
        <pc:spChg chg="del">
          <ac:chgData name="Guido Schmutz" userId="a64f9428-f742-43f7-a1e1-47e44dd40a39" providerId="ADAL" clId="{FD8B81CD-BB79-D24D-B911-C692FFE37462}" dt="2022-01-16T21:05:09.079" v="69" actId="478"/>
          <ac:spMkLst>
            <pc:docMk/>
            <pc:sldMk cId="3832322044" sldId="2076137810"/>
            <ac:spMk id="5" creationId="{D3801D36-9BBF-7642-BEE4-1D136FD98947}"/>
          </ac:spMkLst>
        </pc:spChg>
        <pc:spChg chg="del">
          <ac:chgData name="Guido Schmutz" userId="a64f9428-f742-43f7-a1e1-47e44dd40a39" providerId="ADAL" clId="{FD8B81CD-BB79-D24D-B911-C692FFE37462}" dt="2022-01-16T21:05:07.145" v="68" actId="478"/>
          <ac:spMkLst>
            <pc:docMk/>
            <pc:sldMk cId="3832322044" sldId="2076137810"/>
            <ac:spMk id="6" creationId="{CF30FD36-FAAC-1346-9ED3-BCFBBA4ABA10}"/>
          </ac:spMkLst>
        </pc:spChg>
        <pc:picChg chg="add mod">
          <ac:chgData name="Guido Schmutz" userId="a64f9428-f742-43f7-a1e1-47e44dd40a39" providerId="ADAL" clId="{FD8B81CD-BB79-D24D-B911-C692FFE37462}" dt="2022-01-18T07:12:28.509" v="1899" actId="1076"/>
          <ac:picMkLst>
            <pc:docMk/>
            <pc:sldMk cId="3832322044" sldId="2076137810"/>
            <ac:picMk id="7" creationId="{8A539E3F-E4B1-B241-9F6E-88A3775ABB01}"/>
          </ac:picMkLst>
        </pc:picChg>
        <pc:picChg chg="add del mod">
          <ac:chgData name="Guido Schmutz" userId="a64f9428-f742-43f7-a1e1-47e44dd40a39" providerId="ADAL" clId="{FD8B81CD-BB79-D24D-B911-C692FFE37462}" dt="2022-01-18T07:12:05.899" v="1894" actId="478"/>
          <ac:picMkLst>
            <pc:docMk/>
            <pc:sldMk cId="3832322044" sldId="2076137810"/>
            <ac:picMk id="8" creationId="{12527829-417A-654B-8AC1-8669D5060924}"/>
          </ac:picMkLst>
        </pc:picChg>
      </pc:sldChg>
      <pc:sldChg chg="new del">
        <pc:chgData name="Guido Schmutz" userId="a64f9428-f742-43f7-a1e1-47e44dd40a39" providerId="ADAL" clId="{FD8B81CD-BB79-D24D-B911-C692FFE37462}" dt="2022-01-16T21:12:02.331" v="185" actId="2696"/>
        <pc:sldMkLst>
          <pc:docMk/>
          <pc:sldMk cId="1802096789" sldId="2076137811"/>
        </pc:sldMkLst>
      </pc:sldChg>
      <pc:sldChg chg="addSp delSp modSp add del mod ord">
        <pc:chgData name="Guido Schmutz" userId="a64f9428-f742-43f7-a1e1-47e44dd40a39" providerId="ADAL" clId="{FD8B81CD-BB79-D24D-B911-C692FFE37462}" dt="2022-01-16T21:10:25.020" v="173" actId="2696"/>
        <pc:sldMkLst>
          <pc:docMk/>
          <pc:sldMk cId="2732733816" sldId="2076137811"/>
        </pc:sldMkLst>
        <pc:spChg chg="mod">
          <ac:chgData name="Guido Schmutz" userId="a64f9428-f742-43f7-a1e1-47e44dd40a39" providerId="ADAL" clId="{FD8B81CD-BB79-D24D-B911-C692FFE37462}" dt="2022-01-16T21:07:29.133" v="161"/>
          <ac:spMkLst>
            <pc:docMk/>
            <pc:sldMk cId="2732733816" sldId="2076137811"/>
            <ac:spMk id="2" creationId="{92B7FA54-F497-AB4D-AB0E-701B4F6D4B49}"/>
          </ac:spMkLst>
        </pc:spChg>
        <pc:spChg chg="mod">
          <ac:chgData name="Guido Schmutz" userId="a64f9428-f742-43f7-a1e1-47e44dd40a39" providerId="ADAL" clId="{FD8B81CD-BB79-D24D-B911-C692FFE37462}" dt="2022-01-16T21:07:29.133" v="161"/>
          <ac:spMkLst>
            <pc:docMk/>
            <pc:sldMk cId="2732733816" sldId="2076137811"/>
            <ac:spMk id="3" creationId="{5807BE77-A521-7143-B301-262E83E9BD87}"/>
          </ac:spMkLst>
        </pc:spChg>
        <pc:spChg chg="mod">
          <ac:chgData name="Guido Schmutz" userId="a64f9428-f742-43f7-a1e1-47e44dd40a39" providerId="ADAL" clId="{FD8B81CD-BB79-D24D-B911-C692FFE37462}" dt="2022-01-16T21:08:04.728" v="170" actId="113"/>
          <ac:spMkLst>
            <pc:docMk/>
            <pc:sldMk cId="2732733816" sldId="2076137811"/>
            <ac:spMk id="4" creationId="{EE9803E0-4E12-5A45-B2A1-EFDBA3C8E505}"/>
          </ac:spMkLst>
        </pc:spChg>
        <pc:spChg chg="add del mod">
          <ac:chgData name="Guido Schmutz" userId="a64f9428-f742-43f7-a1e1-47e44dd40a39" providerId="ADAL" clId="{FD8B81CD-BB79-D24D-B911-C692FFE37462}" dt="2022-01-16T21:07:29.133" v="161"/>
          <ac:spMkLst>
            <pc:docMk/>
            <pc:sldMk cId="2732733816" sldId="2076137811"/>
            <ac:spMk id="5" creationId="{7B3A9D45-0302-7C45-8D04-16F82EEDF256}"/>
          </ac:spMkLst>
        </pc:spChg>
        <pc:spChg chg="add del mod">
          <ac:chgData name="Guido Schmutz" userId="a64f9428-f742-43f7-a1e1-47e44dd40a39" providerId="ADAL" clId="{FD8B81CD-BB79-D24D-B911-C692FFE37462}" dt="2022-01-16T21:07:29.133" v="161"/>
          <ac:spMkLst>
            <pc:docMk/>
            <pc:sldMk cId="2732733816" sldId="2076137811"/>
            <ac:spMk id="6" creationId="{33654591-F83A-9E42-A4B3-864ACECE07BE}"/>
          </ac:spMkLst>
        </pc:spChg>
        <pc:spChg chg="add del mod">
          <ac:chgData name="Guido Schmutz" userId="a64f9428-f742-43f7-a1e1-47e44dd40a39" providerId="ADAL" clId="{FD8B81CD-BB79-D24D-B911-C692FFE37462}" dt="2022-01-16T21:07:29.133" v="161"/>
          <ac:spMkLst>
            <pc:docMk/>
            <pc:sldMk cId="2732733816" sldId="2076137811"/>
            <ac:spMk id="9" creationId="{BBE0CC71-3BA9-2047-A6D9-554F707D250C}"/>
          </ac:spMkLst>
        </pc:spChg>
        <pc:spChg chg="add del mod">
          <ac:chgData name="Guido Schmutz" userId="a64f9428-f742-43f7-a1e1-47e44dd40a39" providerId="ADAL" clId="{FD8B81CD-BB79-D24D-B911-C692FFE37462}" dt="2022-01-16T21:07:34.106" v="163" actId="478"/>
          <ac:spMkLst>
            <pc:docMk/>
            <pc:sldMk cId="2732733816" sldId="2076137811"/>
            <ac:spMk id="10" creationId="{5163936D-8BA6-7242-900D-278D46C63EF6}"/>
          </ac:spMkLst>
        </pc:spChg>
        <pc:spChg chg="add del mod">
          <ac:chgData name="Guido Schmutz" userId="a64f9428-f742-43f7-a1e1-47e44dd40a39" providerId="ADAL" clId="{FD8B81CD-BB79-D24D-B911-C692FFE37462}" dt="2022-01-16T21:07:32.666" v="162" actId="478"/>
          <ac:spMkLst>
            <pc:docMk/>
            <pc:sldMk cId="2732733816" sldId="2076137811"/>
            <ac:spMk id="11" creationId="{72D3E20B-D29B-0346-B493-8BF80BCF02AA}"/>
          </ac:spMkLst>
        </pc:spChg>
        <pc:picChg chg="del">
          <ac:chgData name="Guido Schmutz" userId="a64f9428-f742-43f7-a1e1-47e44dd40a39" providerId="ADAL" clId="{FD8B81CD-BB79-D24D-B911-C692FFE37462}" dt="2022-01-16T21:07:24.249" v="157" actId="478"/>
          <ac:picMkLst>
            <pc:docMk/>
            <pc:sldMk cId="2732733816" sldId="2076137811"/>
            <ac:picMk id="7" creationId="{8A539E3F-E4B1-B241-9F6E-88A3775ABB01}"/>
          </ac:picMkLst>
        </pc:picChg>
        <pc:picChg chg="del">
          <ac:chgData name="Guido Schmutz" userId="a64f9428-f742-43f7-a1e1-47e44dd40a39" providerId="ADAL" clId="{FD8B81CD-BB79-D24D-B911-C692FFE37462}" dt="2022-01-16T21:07:24.249" v="157" actId="478"/>
          <ac:picMkLst>
            <pc:docMk/>
            <pc:sldMk cId="2732733816" sldId="2076137811"/>
            <ac:picMk id="8" creationId="{12527829-417A-654B-8AC1-8669D5060924}"/>
          </ac:picMkLst>
        </pc:picChg>
      </pc:sldChg>
      <pc:sldChg chg="addSp delSp modSp new mod ord">
        <pc:chgData name="Guido Schmutz" userId="a64f9428-f742-43f7-a1e1-47e44dd40a39" providerId="ADAL" clId="{FD8B81CD-BB79-D24D-B911-C692FFE37462}" dt="2022-01-18T06:59:22.805" v="1599" actId="20578"/>
        <pc:sldMkLst>
          <pc:docMk/>
          <pc:sldMk cId="2009011859" sldId="2076137812"/>
        </pc:sldMkLst>
        <pc:spChg chg="mod">
          <ac:chgData name="Guido Schmutz" userId="a64f9428-f742-43f7-a1e1-47e44dd40a39" providerId="ADAL" clId="{FD8B81CD-BB79-D24D-B911-C692FFE37462}" dt="2022-01-16T21:11:29.500" v="179"/>
          <ac:spMkLst>
            <pc:docMk/>
            <pc:sldMk cId="2009011859" sldId="2076137812"/>
            <ac:spMk id="2" creationId="{2F5EB243-A31E-3C4C-B08C-2BA3029408A3}"/>
          </ac:spMkLst>
        </pc:spChg>
        <pc:spChg chg="mod">
          <ac:chgData name="Guido Schmutz" userId="a64f9428-f742-43f7-a1e1-47e44dd40a39" providerId="ADAL" clId="{FD8B81CD-BB79-D24D-B911-C692FFE37462}" dt="2022-01-18T06:39:26.352" v="1245" actId="20577"/>
          <ac:spMkLst>
            <pc:docMk/>
            <pc:sldMk cId="2009011859" sldId="2076137812"/>
            <ac:spMk id="4" creationId="{95B041D4-0650-BA4B-879B-DBD795EC8874}"/>
          </ac:spMkLst>
        </pc:spChg>
        <pc:spChg chg="mod">
          <ac:chgData name="Guido Schmutz" userId="a64f9428-f742-43f7-a1e1-47e44dd40a39" providerId="ADAL" clId="{FD8B81CD-BB79-D24D-B911-C692FFE37462}" dt="2022-01-18T06:39:11.998" v="1236" actId="14100"/>
          <ac:spMkLst>
            <pc:docMk/>
            <pc:sldMk cId="2009011859" sldId="2076137812"/>
            <ac:spMk id="5" creationId="{F7A2F686-74B6-7E49-BEA6-5DF504466324}"/>
          </ac:spMkLst>
        </pc:spChg>
        <pc:spChg chg="del">
          <ac:chgData name="Guido Schmutz" userId="a64f9428-f742-43f7-a1e1-47e44dd40a39" providerId="ADAL" clId="{FD8B81CD-BB79-D24D-B911-C692FFE37462}" dt="2022-01-16T21:11:11.854" v="176" actId="478"/>
          <ac:spMkLst>
            <pc:docMk/>
            <pc:sldMk cId="2009011859" sldId="2076137812"/>
            <ac:spMk id="6" creationId="{612AED16-ECB7-2A4A-8A9E-C98C97BECEF4}"/>
          </ac:spMkLst>
        </pc:spChg>
        <pc:picChg chg="add del">
          <ac:chgData name="Guido Schmutz" userId="a64f9428-f742-43f7-a1e1-47e44dd40a39" providerId="ADAL" clId="{FD8B81CD-BB79-D24D-B911-C692FFE37462}" dt="2022-01-18T06:48:49.585" v="1286"/>
          <ac:picMkLst>
            <pc:docMk/>
            <pc:sldMk cId="2009011859" sldId="2076137812"/>
            <ac:picMk id="2050" creationId="{21B94817-131E-A644-9E34-463EECB061DA}"/>
          </ac:picMkLst>
        </pc:picChg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3091455551" sldId="2076137812"/>
        </pc:sldMkLst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2673127895" sldId="2076137813"/>
        </pc:sldMkLst>
      </pc:sldChg>
      <pc:sldChg chg="addSp delSp modSp new mod">
        <pc:chgData name="Guido Schmutz" userId="a64f9428-f742-43f7-a1e1-47e44dd40a39" providerId="ADAL" clId="{FD8B81CD-BB79-D24D-B911-C692FFE37462}" dt="2022-01-18T07:19:58.529" v="2115" actId="207"/>
        <pc:sldMkLst>
          <pc:docMk/>
          <pc:sldMk cId="3697160700" sldId="2076137813"/>
        </pc:sldMkLst>
        <pc:spChg chg="mod">
          <ac:chgData name="Guido Schmutz" userId="a64f9428-f742-43f7-a1e1-47e44dd40a39" providerId="ADAL" clId="{FD8B81CD-BB79-D24D-B911-C692FFE37462}" dt="2022-01-18T06:35:21.452" v="1041" actId="20577"/>
          <ac:spMkLst>
            <pc:docMk/>
            <pc:sldMk cId="3697160700" sldId="2076137813"/>
            <ac:spMk id="2" creationId="{BA122BB4-A2CE-5D4D-9308-7C4F3C787A55}"/>
          </ac:spMkLst>
        </pc:spChg>
        <pc:spChg chg="mod">
          <ac:chgData name="Guido Schmutz" userId="a64f9428-f742-43f7-a1e1-47e44dd40a39" providerId="ADAL" clId="{FD8B81CD-BB79-D24D-B911-C692FFE37462}" dt="2022-01-18T07:19:58.529" v="2115" actId="207"/>
          <ac:spMkLst>
            <pc:docMk/>
            <pc:sldMk cId="3697160700" sldId="2076137813"/>
            <ac:spMk id="4" creationId="{7C11CC53-CE89-B244-A7D5-9116F2C6E061}"/>
          </ac:spMkLst>
        </pc:spChg>
        <pc:spChg chg="del">
          <ac:chgData name="Guido Schmutz" userId="a64f9428-f742-43f7-a1e1-47e44dd40a39" providerId="ADAL" clId="{FD8B81CD-BB79-D24D-B911-C692FFE37462}" dt="2022-01-16T21:12:18.961" v="200" actId="478"/>
          <ac:spMkLst>
            <pc:docMk/>
            <pc:sldMk cId="3697160700" sldId="2076137813"/>
            <ac:spMk id="5" creationId="{0936FA50-4C68-E548-8A94-9B4FAA07CE62}"/>
          </ac:spMkLst>
        </pc:spChg>
        <pc:spChg chg="del">
          <ac:chgData name="Guido Schmutz" userId="a64f9428-f742-43f7-a1e1-47e44dd40a39" providerId="ADAL" clId="{FD8B81CD-BB79-D24D-B911-C692FFE37462}" dt="2022-01-16T21:12:04.853" v="186" actId="478"/>
          <ac:spMkLst>
            <pc:docMk/>
            <pc:sldMk cId="3697160700" sldId="2076137813"/>
            <ac:spMk id="6" creationId="{9AEB5089-2571-7C4A-95BE-CCDAB2512E85}"/>
          </ac:spMkLst>
        </pc:spChg>
        <pc:spChg chg="add del mod">
          <ac:chgData name="Guido Schmutz" userId="a64f9428-f742-43f7-a1e1-47e44dd40a39" providerId="ADAL" clId="{FD8B81CD-BB79-D24D-B911-C692FFE37462}" dt="2022-01-17T14:57:23.249" v="444" actId="21"/>
          <ac:spMkLst>
            <pc:docMk/>
            <pc:sldMk cId="3697160700" sldId="2076137813"/>
            <ac:spMk id="9" creationId="{895E59A5-36D8-D54C-AEF3-E85E3CE22164}"/>
          </ac:spMkLst>
        </pc:spChg>
        <pc:picChg chg="add del mod">
          <ac:chgData name="Guido Schmutz" userId="a64f9428-f742-43f7-a1e1-47e44dd40a39" providerId="ADAL" clId="{FD8B81CD-BB79-D24D-B911-C692FFE37462}" dt="2022-01-17T14:57:23.249" v="444" actId="21"/>
          <ac:picMkLst>
            <pc:docMk/>
            <pc:sldMk cId="3697160700" sldId="2076137813"/>
            <ac:picMk id="7" creationId="{A7ADA61B-FDB3-D049-937B-FD38A763DB30}"/>
          </ac:picMkLst>
        </pc:picChg>
        <pc:picChg chg="add del mod">
          <ac:chgData name="Guido Schmutz" userId="a64f9428-f742-43f7-a1e1-47e44dd40a39" providerId="ADAL" clId="{FD8B81CD-BB79-D24D-B911-C692FFE37462}" dt="2022-01-17T14:57:23.249" v="444" actId="21"/>
          <ac:picMkLst>
            <pc:docMk/>
            <pc:sldMk cId="3697160700" sldId="2076137813"/>
            <ac:picMk id="8" creationId="{A68FD597-A006-4649-B737-997974135129}"/>
          </ac:picMkLst>
        </pc:picChg>
        <pc:picChg chg="add mod">
          <ac:chgData name="Guido Schmutz" userId="a64f9428-f742-43f7-a1e1-47e44dd40a39" providerId="ADAL" clId="{FD8B81CD-BB79-D24D-B911-C692FFE37462}" dt="2022-01-18T07:13:42.912" v="1904" actId="1076"/>
          <ac:picMkLst>
            <pc:docMk/>
            <pc:sldMk cId="3697160700" sldId="2076137813"/>
            <ac:picMk id="2050" creationId="{E379FF0B-896E-EC4B-AE4E-0BEF9DF769E8}"/>
          </ac:picMkLst>
        </pc:picChg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1009429275" sldId="2076137814"/>
        </pc:sldMkLst>
      </pc:sldChg>
      <pc:sldChg chg="addSp delSp modSp new mod ord">
        <pc:chgData name="Guido Schmutz" userId="a64f9428-f742-43f7-a1e1-47e44dd40a39" providerId="ADAL" clId="{FD8B81CD-BB79-D24D-B911-C692FFE37462}" dt="2022-01-18T07:13:17.779" v="1903" actId="207"/>
        <pc:sldMkLst>
          <pc:docMk/>
          <pc:sldMk cId="1320912168" sldId="2076137814"/>
        </pc:sldMkLst>
        <pc:spChg chg="mod">
          <ac:chgData name="Guido Schmutz" userId="a64f9428-f742-43f7-a1e1-47e44dd40a39" providerId="ADAL" clId="{FD8B81CD-BB79-D24D-B911-C692FFE37462}" dt="2022-01-18T06:35:28.995" v="1043" actId="20577"/>
          <ac:spMkLst>
            <pc:docMk/>
            <pc:sldMk cId="1320912168" sldId="2076137814"/>
            <ac:spMk id="2" creationId="{25A11DF0-1758-3D48-8ADB-237D6BEB7638}"/>
          </ac:spMkLst>
        </pc:spChg>
        <pc:spChg chg="mod">
          <ac:chgData name="Guido Schmutz" userId="a64f9428-f742-43f7-a1e1-47e44dd40a39" providerId="ADAL" clId="{FD8B81CD-BB79-D24D-B911-C692FFE37462}" dt="2022-01-18T07:13:17.779" v="1903" actId="207"/>
          <ac:spMkLst>
            <pc:docMk/>
            <pc:sldMk cId="1320912168" sldId="2076137814"/>
            <ac:spMk id="4" creationId="{0F7A7CE5-1A6B-D742-89B2-EA4195647EDE}"/>
          </ac:spMkLst>
        </pc:spChg>
        <pc:spChg chg="del">
          <ac:chgData name="Guido Schmutz" userId="a64f9428-f742-43f7-a1e1-47e44dd40a39" providerId="ADAL" clId="{FD8B81CD-BB79-D24D-B911-C692FFE37462}" dt="2022-01-16T21:13:26.416" v="226" actId="478"/>
          <ac:spMkLst>
            <pc:docMk/>
            <pc:sldMk cId="1320912168" sldId="2076137814"/>
            <ac:spMk id="5" creationId="{47E418A5-2F21-4E41-9FFA-3AC7CBE2E550}"/>
          </ac:spMkLst>
        </pc:spChg>
        <pc:spChg chg="del">
          <ac:chgData name="Guido Schmutz" userId="a64f9428-f742-43f7-a1e1-47e44dd40a39" providerId="ADAL" clId="{FD8B81CD-BB79-D24D-B911-C692FFE37462}" dt="2022-01-16T21:13:24.121" v="225" actId="478"/>
          <ac:spMkLst>
            <pc:docMk/>
            <pc:sldMk cId="1320912168" sldId="2076137814"/>
            <ac:spMk id="6" creationId="{D4E76199-6E8B-3D47-AB46-DC1CDD1ADE10}"/>
          </ac:spMkLst>
        </pc:spChg>
        <pc:picChg chg="add del mod">
          <ac:chgData name="Guido Schmutz" userId="a64f9428-f742-43f7-a1e1-47e44dd40a39" providerId="ADAL" clId="{FD8B81CD-BB79-D24D-B911-C692FFE37462}" dt="2022-01-17T14:39:52.184" v="429" actId="478"/>
          <ac:picMkLst>
            <pc:docMk/>
            <pc:sldMk cId="1320912168" sldId="2076137814"/>
            <ac:picMk id="7" creationId="{828BAB4E-F15E-2543-B2D9-DB751162DFF7}"/>
          </ac:picMkLst>
        </pc:picChg>
        <pc:picChg chg="add mod">
          <ac:chgData name="Guido Schmutz" userId="a64f9428-f742-43f7-a1e1-47e44dd40a39" providerId="ADAL" clId="{FD8B81CD-BB79-D24D-B911-C692FFE37462}" dt="2022-01-17T14:40:07.790" v="433" actId="1076"/>
          <ac:picMkLst>
            <pc:docMk/>
            <pc:sldMk cId="1320912168" sldId="2076137814"/>
            <ac:picMk id="1026" creationId="{6B959D00-73CC-0842-AAC1-6A6BABF184C4}"/>
          </ac:picMkLst>
        </pc:picChg>
      </pc:sldChg>
      <pc:sldChg chg="addSp delSp modSp new mod modShow">
        <pc:chgData name="Guido Schmutz" userId="a64f9428-f742-43f7-a1e1-47e44dd40a39" providerId="ADAL" clId="{FD8B81CD-BB79-D24D-B911-C692FFE37462}" dt="2022-01-17T15:02:51.820" v="456" actId="729"/>
        <pc:sldMkLst>
          <pc:docMk/>
          <pc:sldMk cId="985358110" sldId="2076137815"/>
        </pc:sldMkLst>
        <pc:spChg chg="mod">
          <ac:chgData name="Guido Schmutz" userId="a64f9428-f742-43f7-a1e1-47e44dd40a39" providerId="ADAL" clId="{FD8B81CD-BB79-D24D-B911-C692FFE37462}" dt="2022-01-16T21:17:37.846" v="303" actId="20577"/>
          <ac:spMkLst>
            <pc:docMk/>
            <pc:sldMk cId="985358110" sldId="2076137815"/>
            <ac:spMk id="2" creationId="{940E0DEE-105C-C542-BB68-EC48F7C13AE3}"/>
          </ac:spMkLst>
        </pc:spChg>
        <pc:spChg chg="mod">
          <ac:chgData name="Guido Schmutz" userId="a64f9428-f742-43f7-a1e1-47e44dd40a39" providerId="ADAL" clId="{FD8B81CD-BB79-D24D-B911-C692FFE37462}" dt="2022-01-16T21:17:30.807" v="277" actId="14100"/>
          <ac:spMkLst>
            <pc:docMk/>
            <pc:sldMk cId="985358110" sldId="2076137815"/>
            <ac:spMk id="4" creationId="{A425E1C1-B4DE-3D4A-8879-D0BD2D46B508}"/>
          </ac:spMkLst>
        </pc:spChg>
        <pc:spChg chg="del">
          <ac:chgData name="Guido Schmutz" userId="a64f9428-f742-43f7-a1e1-47e44dd40a39" providerId="ADAL" clId="{FD8B81CD-BB79-D24D-B911-C692FFE37462}" dt="2022-01-16T21:17:24.975" v="274" actId="478"/>
          <ac:spMkLst>
            <pc:docMk/>
            <pc:sldMk cId="985358110" sldId="2076137815"/>
            <ac:spMk id="5" creationId="{656E1D09-54ED-734F-A53B-BFDF1CD360E1}"/>
          </ac:spMkLst>
        </pc:spChg>
        <pc:spChg chg="del">
          <ac:chgData name="Guido Schmutz" userId="a64f9428-f742-43f7-a1e1-47e44dd40a39" providerId="ADAL" clId="{FD8B81CD-BB79-D24D-B911-C692FFE37462}" dt="2022-01-16T21:16:56.545" v="271" actId="478"/>
          <ac:spMkLst>
            <pc:docMk/>
            <pc:sldMk cId="985358110" sldId="2076137815"/>
            <ac:spMk id="6" creationId="{8CF8A0C1-8F97-8544-A794-14F941329CB4}"/>
          </ac:spMkLst>
        </pc:spChg>
        <pc:picChg chg="add del mod">
          <ac:chgData name="Guido Schmutz" userId="a64f9428-f742-43f7-a1e1-47e44dd40a39" providerId="ADAL" clId="{FD8B81CD-BB79-D24D-B911-C692FFE37462}" dt="2022-01-17T14:40:22.078" v="435" actId="478"/>
          <ac:picMkLst>
            <pc:docMk/>
            <pc:sldMk cId="985358110" sldId="2076137815"/>
            <ac:picMk id="7" creationId="{82FB0976-0632-8D42-8110-FB2B19F67319}"/>
          </ac:picMkLst>
        </pc:picChg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3793915182" sldId="2076137815"/>
        </pc:sldMkLst>
      </pc:sldChg>
      <pc:sldChg chg="addSp delSp modSp new mod ord">
        <pc:chgData name="Guido Schmutz" userId="a64f9428-f742-43f7-a1e1-47e44dd40a39" providerId="ADAL" clId="{FD8B81CD-BB79-D24D-B911-C692FFE37462}" dt="2022-01-18T06:58:55.780" v="1596" actId="207"/>
        <pc:sldMkLst>
          <pc:docMk/>
          <pc:sldMk cId="1057179434" sldId="2076137816"/>
        </pc:sldMkLst>
        <pc:spChg chg="mod">
          <ac:chgData name="Guido Schmutz" userId="a64f9428-f742-43f7-a1e1-47e44dd40a39" providerId="ADAL" clId="{FD8B81CD-BB79-D24D-B911-C692FFE37462}" dt="2022-01-18T06:57:44.734" v="1510" actId="14100"/>
          <ac:spMkLst>
            <pc:docMk/>
            <pc:sldMk cId="1057179434" sldId="2076137816"/>
            <ac:spMk id="2" creationId="{2D18F71D-72F1-374C-87D4-D683A4464082}"/>
          </ac:spMkLst>
        </pc:spChg>
        <pc:spChg chg="mod">
          <ac:chgData name="Guido Schmutz" userId="a64f9428-f742-43f7-a1e1-47e44dd40a39" providerId="ADAL" clId="{FD8B81CD-BB79-D24D-B911-C692FFE37462}" dt="2022-01-18T06:58:55.780" v="1596" actId="207"/>
          <ac:spMkLst>
            <pc:docMk/>
            <pc:sldMk cId="1057179434" sldId="2076137816"/>
            <ac:spMk id="4" creationId="{6FEE66AC-ED3A-1047-9092-0E5ABE104EA7}"/>
          </ac:spMkLst>
        </pc:spChg>
        <pc:spChg chg="del">
          <ac:chgData name="Guido Schmutz" userId="a64f9428-f742-43f7-a1e1-47e44dd40a39" providerId="ADAL" clId="{FD8B81CD-BB79-D24D-B911-C692FFE37462}" dt="2022-01-16T21:18:19.461" v="337" actId="478"/>
          <ac:spMkLst>
            <pc:docMk/>
            <pc:sldMk cId="1057179434" sldId="2076137816"/>
            <ac:spMk id="5" creationId="{5898C4F2-5662-1646-A9C3-979A56C72B11}"/>
          </ac:spMkLst>
        </pc:spChg>
        <pc:spChg chg="add del">
          <ac:chgData name="Guido Schmutz" userId="a64f9428-f742-43f7-a1e1-47e44dd40a39" providerId="ADAL" clId="{FD8B81CD-BB79-D24D-B911-C692FFE37462}" dt="2022-01-18T06:57:11.683" v="1454" actId="22"/>
          <ac:spMkLst>
            <pc:docMk/>
            <pc:sldMk cId="1057179434" sldId="2076137816"/>
            <ac:spMk id="6" creationId="{13934A02-7285-9D48-8BDF-E30E1E3679DF}"/>
          </ac:spMkLst>
        </pc:spChg>
        <pc:spChg chg="del">
          <ac:chgData name="Guido Schmutz" userId="a64f9428-f742-43f7-a1e1-47e44dd40a39" providerId="ADAL" clId="{FD8B81CD-BB79-D24D-B911-C692FFE37462}" dt="2022-01-16T21:18:17.378" v="336" actId="478"/>
          <ac:spMkLst>
            <pc:docMk/>
            <pc:sldMk cId="1057179434" sldId="2076137816"/>
            <ac:spMk id="6" creationId="{684FDA00-6A77-E145-9ED1-199D88D088B8}"/>
          </ac:spMkLst>
        </pc:spChg>
        <pc:picChg chg="add mod">
          <ac:chgData name="Guido Schmutz" userId="a64f9428-f742-43f7-a1e1-47e44dd40a39" providerId="ADAL" clId="{FD8B81CD-BB79-D24D-B911-C692FFE37462}" dt="2022-01-18T06:58:03.200" v="1516" actId="1076"/>
          <ac:picMkLst>
            <pc:docMk/>
            <pc:sldMk cId="1057179434" sldId="2076137816"/>
            <ac:picMk id="4098" creationId="{3E3E1E84-CC7C-484C-99A0-8370BAADB81A}"/>
          </ac:picMkLst>
        </pc:picChg>
        <pc:picChg chg="add del">
          <ac:chgData name="Guido Schmutz" userId="a64f9428-f742-43f7-a1e1-47e44dd40a39" providerId="ADAL" clId="{FD8B81CD-BB79-D24D-B911-C692FFE37462}" dt="2022-01-18T06:57:23.980" v="1459"/>
          <ac:picMkLst>
            <pc:docMk/>
            <pc:sldMk cId="1057179434" sldId="2076137816"/>
            <ac:picMk id="4100" creationId="{9FB0ED74-37E4-1445-9AFB-758819A78384}"/>
          </ac:picMkLst>
        </pc:picChg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2677521159" sldId="2076137816"/>
        </pc:sldMkLst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2635177595" sldId="2076137817"/>
        </pc:sldMkLst>
      </pc:sldChg>
      <pc:sldChg chg="addSp delSp modSp new del mod">
        <pc:chgData name="Guido Schmutz" userId="a64f9428-f742-43f7-a1e1-47e44dd40a39" providerId="ADAL" clId="{FD8B81CD-BB79-D24D-B911-C692FFE37462}" dt="2022-01-17T21:39:33.251" v="1017" actId="2696"/>
        <pc:sldMkLst>
          <pc:docMk/>
          <pc:sldMk cId="4256331372" sldId="2076137817"/>
        </pc:sldMkLst>
        <pc:spChg chg="mod">
          <ac:chgData name="Guido Schmutz" userId="a64f9428-f742-43f7-a1e1-47e44dd40a39" providerId="ADAL" clId="{FD8B81CD-BB79-D24D-B911-C692FFE37462}" dt="2022-01-16T21:19:26.504" v="376" actId="20577"/>
          <ac:spMkLst>
            <pc:docMk/>
            <pc:sldMk cId="4256331372" sldId="2076137817"/>
            <ac:spMk id="2" creationId="{2BB577A6-B886-FC45-86C4-7A27DEABCA4A}"/>
          </ac:spMkLst>
        </pc:spChg>
        <pc:spChg chg="del">
          <ac:chgData name="Guido Schmutz" userId="a64f9428-f742-43f7-a1e1-47e44dd40a39" providerId="ADAL" clId="{FD8B81CD-BB79-D24D-B911-C692FFE37462}" dt="2022-01-16T21:19:16.149" v="348" actId="478"/>
          <ac:spMkLst>
            <pc:docMk/>
            <pc:sldMk cId="4256331372" sldId="2076137817"/>
            <ac:spMk id="4" creationId="{16D440B4-5442-6243-9E64-D07122F97412}"/>
          </ac:spMkLst>
        </pc:spChg>
        <pc:spChg chg="del">
          <ac:chgData name="Guido Schmutz" userId="a64f9428-f742-43f7-a1e1-47e44dd40a39" providerId="ADAL" clId="{FD8B81CD-BB79-D24D-B911-C692FFE37462}" dt="2022-01-16T21:19:16.149" v="348" actId="478"/>
          <ac:spMkLst>
            <pc:docMk/>
            <pc:sldMk cId="4256331372" sldId="2076137817"/>
            <ac:spMk id="5" creationId="{B21CF204-650E-FC4E-8F4F-FE7696B89828}"/>
          </ac:spMkLst>
        </pc:spChg>
        <pc:spChg chg="del">
          <ac:chgData name="Guido Schmutz" userId="a64f9428-f742-43f7-a1e1-47e44dd40a39" providerId="ADAL" clId="{FD8B81CD-BB79-D24D-B911-C692FFE37462}" dt="2022-01-16T21:19:14.395" v="347" actId="478"/>
          <ac:spMkLst>
            <pc:docMk/>
            <pc:sldMk cId="4256331372" sldId="2076137817"/>
            <ac:spMk id="6" creationId="{C0A8F6CD-8FA6-4D46-9BF7-A76B11D1B881}"/>
          </ac:spMkLst>
        </pc:spChg>
        <pc:picChg chg="add mod">
          <ac:chgData name="Guido Schmutz" userId="a64f9428-f742-43f7-a1e1-47e44dd40a39" providerId="ADAL" clId="{FD8B81CD-BB79-D24D-B911-C692FFE37462}" dt="2022-01-16T21:19:19.409" v="350" actId="1076"/>
          <ac:picMkLst>
            <pc:docMk/>
            <pc:sldMk cId="4256331372" sldId="2076137817"/>
            <ac:picMk id="7" creationId="{BB76E8BA-208C-D441-9DDE-85701BDB546F}"/>
          </ac:picMkLst>
        </pc:picChg>
      </pc:sldChg>
      <pc:sldChg chg="addSp delSp modSp new mod ord">
        <pc:chgData name="Guido Schmutz" userId="a64f9428-f742-43f7-a1e1-47e44dd40a39" providerId="ADAL" clId="{FD8B81CD-BB79-D24D-B911-C692FFE37462}" dt="2022-01-18T06:59:03.473" v="1597" actId="20578"/>
        <pc:sldMkLst>
          <pc:docMk/>
          <pc:sldMk cId="3263004702" sldId="2076137818"/>
        </pc:sldMkLst>
        <pc:spChg chg="mod">
          <ac:chgData name="Guido Schmutz" userId="a64f9428-f742-43f7-a1e1-47e44dd40a39" providerId="ADAL" clId="{FD8B81CD-BB79-D24D-B911-C692FFE37462}" dt="2022-01-16T21:20:19.815" v="427" actId="20577"/>
          <ac:spMkLst>
            <pc:docMk/>
            <pc:sldMk cId="3263004702" sldId="2076137818"/>
            <ac:spMk id="2" creationId="{E44EC578-F24E-5A48-B05C-77801F316374}"/>
          </ac:spMkLst>
        </pc:spChg>
        <pc:spChg chg="mod">
          <ac:chgData name="Guido Schmutz" userId="a64f9428-f742-43f7-a1e1-47e44dd40a39" providerId="ADAL" clId="{FD8B81CD-BB79-D24D-B911-C692FFE37462}" dt="2022-01-16T21:20:06.563" v="385" actId="20577"/>
          <ac:spMkLst>
            <pc:docMk/>
            <pc:sldMk cId="3263004702" sldId="2076137818"/>
            <ac:spMk id="4" creationId="{3EA372A4-CA81-4343-8098-3AA071C5CE9C}"/>
          </ac:spMkLst>
        </pc:spChg>
        <pc:spChg chg="del">
          <ac:chgData name="Guido Schmutz" userId="a64f9428-f742-43f7-a1e1-47e44dd40a39" providerId="ADAL" clId="{FD8B81CD-BB79-D24D-B911-C692FFE37462}" dt="2022-01-16T21:19:39.775" v="378" actId="478"/>
          <ac:spMkLst>
            <pc:docMk/>
            <pc:sldMk cId="3263004702" sldId="2076137818"/>
            <ac:spMk id="5" creationId="{EA267827-FEB3-0B4A-883A-988EF32C59BA}"/>
          </ac:spMkLst>
        </pc:spChg>
        <pc:spChg chg="del">
          <ac:chgData name="Guido Schmutz" userId="a64f9428-f742-43f7-a1e1-47e44dd40a39" providerId="ADAL" clId="{FD8B81CD-BB79-D24D-B911-C692FFE37462}" dt="2022-01-16T21:19:39.775" v="378" actId="478"/>
          <ac:spMkLst>
            <pc:docMk/>
            <pc:sldMk cId="3263004702" sldId="2076137818"/>
            <ac:spMk id="6" creationId="{FAE47E9C-079B-8045-BD85-B5211F99BB4C}"/>
          </ac:spMkLst>
        </pc:spChg>
        <pc:picChg chg="add mod">
          <ac:chgData name="Guido Schmutz" userId="a64f9428-f742-43f7-a1e1-47e44dd40a39" providerId="ADAL" clId="{FD8B81CD-BB79-D24D-B911-C692FFE37462}" dt="2022-01-16T21:20:04.177" v="384" actId="1076"/>
          <ac:picMkLst>
            <pc:docMk/>
            <pc:sldMk cId="3263004702" sldId="2076137818"/>
            <ac:picMk id="7" creationId="{6DE23167-E378-A943-AC9E-8EE79AEBBA8A}"/>
          </ac:picMkLst>
        </pc:picChg>
        <pc:picChg chg="add mod">
          <ac:chgData name="Guido Schmutz" userId="a64f9428-f742-43f7-a1e1-47e44dd40a39" providerId="ADAL" clId="{FD8B81CD-BB79-D24D-B911-C692FFE37462}" dt="2022-01-16T21:20:08.578" v="386" actId="1076"/>
          <ac:picMkLst>
            <pc:docMk/>
            <pc:sldMk cId="3263004702" sldId="2076137818"/>
            <ac:picMk id="8" creationId="{B55A6409-4B4A-1444-AD88-B5F31C362B08}"/>
          </ac:picMkLst>
        </pc:picChg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2394841868" sldId="2076137819"/>
        </pc:sldMkLst>
      </pc:sldChg>
      <pc:sldChg chg="addSp delSp modSp new mod ord chgLayout">
        <pc:chgData name="Guido Schmutz" userId="a64f9428-f742-43f7-a1e1-47e44dd40a39" providerId="ADAL" clId="{FD8B81CD-BB79-D24D-B911-C692FFE37462}" dt="2022-01-18T07:03:06.230" v="1842" actId="1076"/>
        <pc:sldMkLst>
          <pc:docMk/>
          <pc:sldMk cId="2968239458" sldId="2076137819"/>
        </pc:sldMkLst>
        <pc:spChg chg="mod ord">
          <ac:chgData name="Guido Schmutz" userId="a64f9428-f742-43f7-a1e1-47e44dd40a39" providerId="ADAL" clId="{FD8B81CD-BB79-D24D-B911-C692FFE37462}" dt="2022-01-18T07:01:07.970" v="1708" actId="14100"/>
          <ac:spMkLst>
            <pc:docMk/>
            <pc:sldMk cId="2968239458" sldId="2076137819"/>
            <ac:spMk id="2" creationId="{4884ACDC-4676-9B4E-9FFA-C68CDD68BF1A}"/>
          </ac:spMkLst>
        </pc:spChg>
        <pc:spChg chg="mod ord">
          <ac:chgData name="Guido Schmutz" userId="a64f9428-f742-43f7-a1e1-47e44dd40a39" providerId="ADAL" clId="{FD8B81CD-BB79-D24D-B911-C692FFE37462}" dt="2022-01-18T07:00:39.686" v="1664" actId="700"/>
          <ac:spMkLst>
            <pc:docMk/>
            <pc:sldMk cId="2968239458" sldId="2076137819"/>
            <ac:spMk id="3" creationId="{60479B0A-C877-AA41-9BE4-B9463C86A6A1}"/>
          </ac:spMkLst>
        </pc:spChg>
        <pc:spChg chg="del">
          <ac:chgData name="Guido Schmutz" userId="a64f9428-f742-43f7-a1e1-47e44dd40a39" providerId="ADAL" clId="{FD8B81CD-BB79-D24D-B911-C692FFE37462}" dt="2022-01-18T07:00:04.482" v="1657" actId="478"/>
          <ac:spMkLst>
            <pc:docMk/>
            <pc:sldMk cId="2968239458" sldId="2076137819"/>
            <ac:spMk id="4" creationId="{29314646-1700-9446-851F-DCC0E230C84A}"/>
          </ac:spMkLst>
        </pc:spChg>
        <pc:spChg chg="del">
          <ac:chgData name="Guido Schmutz" userId="a64f9428-f742-43f7-a1e1-47e44dd40a39" providerId="ADAL" clId="{FD8B81CD-BB79-D24D-B911-C692FFE37462}" dt="2022-01-17T15:03:13.831" v="470" actId="478"/>
          <ac:spMkLst>
            <pc:docMk/>
            <pc:sldMk cId="2968239458" sldId="2076137819"/>
            <ac:spMk id="5" creationId="{828B1987-7245-1343-B9A2-82A2CFEE8FFE}"/>
          </ac:spMkLst>
        </pc:spChg>
        <pc:spChg chg="add mod ord">
          <ac:chgData name="Guido Schmutz" userId="a64f9428-f742-43f7-a1e1-47e44dd40a39" providerId="ADAL" clId="{FD8B81CD-BB79-D24D-B911-C692FFE37462}" dt="2022-01-18T07:02:02.678" v="1836" actId="20577"/>
          <ac:spMkLst>
            <pc:docMk/>
            <pc:sldMk cId="2968239458" sldId="2076137819"/>
            <ac:spMk id="5" creationId="{E7C02F19-623D-3441-B6CC-3A7433F13D5A}"/>
          </ac:spMkLst>
        </pc:spChg>
        <pc:spChg chg="add del mod ord">
          <ac:chgData name="Guido Schmutz" userId="a64f9428-f742-43f7-a1e1-47e44dd40a39" providerId="ADAL" clId="{FD8B81CD-BB79-D24D-B911-C692FFE37462}" dt="2022-01-18T07:00:43.115" v="1665" actId="478"/>
          <ac:spMkLst>
            <pc:docMk/>
            <pc:sldMk cId="2968239458" sldId="2076137819"/>
            <ac:spMk id="6" creationId="{6A8E2BDA-BC62-4E4A-A261-C6E3887CAE86}"/>
          </ac:spMkLst>
        </pc:spChg>
        <pc:spChg chg="del">
          <ac:chgData name="Guido Schmutz" userId="a64f9428-f742-43f7-a1e1-47e44dd40a39" providerId="ADAL" clId="{FD8B81CD-BB79-D24D-B911-C692FFE37462}" dt="2022-01-17T14:58:26.704" v="446" actId="478"/>
          <ac:spMkLst>
            <pc:docMk/>
            <pc:sldMk cId="2968239458" sldId="2076137819"/>
            <ac:spMk id="6" creationId="{6DA7B2CD-8C0A-E244-98B4-CB793F809B30}"/>
          </ac:spMkLst>
        </pc:spChg>
        <pc:spChg chg="add del mod">
          <ac:chgData name="Guido Schmutz" userId="a64f9428-f742-43f7-a1e1-47e44dd40a39" providerId="ADAL" clId="{FD8B81CD-BB79-D24D-B911-C692FFE37462}" dt="2022-01-18T07:02:11.773" v="1838" actId="478"/>
          <ac:spMkLst>
            <pc:docMk/>
            <pc:sldMk cId="2968239458" sldId="2076137819"/>
            <ac:spMk id="9" creationId="{1CA1C24B-0595-DF4A-891B-4AD0826AACD0}"/>
          </ac:spMkLst>
        </pc:spChg>
        <pc:spChg chg="add del mod ord">
          <ac:chgData name="Guido Schmutz" userId="a64f9428-f742-43f7-a1e1-47e44dd40a39" providerId="ADAL" clId="{FD8B81CD-BB79-D24D-B911-C692FFE37462}" dt="2022-01-18T07:00:43.115" v="1665" actId="478"/>
          <ac:spMkLst>
            <pc:docMk/>
            <pc:sldMk cId="2968239458" sldId="2076137819"/>
            <ac:spMk id="10" creationId="{5BC2E166-9139-AC43-8C00-94127E8FE70C}"/>
          </ac:spMkLst>
        </pc:spChg>
        <pc:picChg chg="add mod">
          <ac:chgData name="Guido Schmutz" userId="a64f9428-f742-43f7-a1e1-47e44dd40a39" providerId="ADAL" clId="{FD8B81CD-BB79-D24D-B911-C692FFE37462}" dt="2022-01-18T07:00:25.203" v="1661" actId="1076"/>
          <ac:picMkLst>
            <pc:docMk/>
            <pc:sldMk cId="2968239458" sldId="2076137819"/>
            <ac:picMk id="7" creationId="{F69BF275-B51F-7248-8276-D3167DD388AA}"/>
          </ac:picMkLst>
        </pc:picChg>
        <pc:picChg chg="add mod">
          <ac:chgData name="Guido Schmutz" userId="a64f9428-f742-43f7-a1e1-47e44dd40a39" providerId="ADAL" clId="{FD8B81CD-BB79-D24D-B911-C692FFE37462}" dt="2022-01-18T07:03:06.230" v="1842" actId="1076"/>
          <ac:picMkLst>
            <pc:docMk/>
            <pc:sldMk cId="2968239458" sldId="2076137819"/>
            <ac:picMk id="8" creationId="{63B88970-1D06-1A42-A83D-6DA8E1232B60}"/>
          </ac:picMkLst>
        </pc:picChg>
        <pc:picChg chg="add del">
          <ac:chgData name="Guido Schmutz" userId="a64f9428-f742-43f7-a1e1-47e44dd40a39" providerId="ADAL" clId="{FD8B81CD-BB79-D24D-B911-C692FFE37462}" dt="2022-01-18T07:00:34.589" v="1663"/>
          <ac:picMkLst>
            <pc:docMk/>
            <pc:sldMk cId="2968239458" sldId="2076137819"/>
            <ac:picMk id="5122" creationId="{EAB7418E-10DA-DB4B-A972-1E3626D6639B}"/>
          </ac:picMkLst>
        </pc:picChg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1282909178" sldId="2076137820"/>
        </pc:sldMkLst>
      </pc:sldChg>
      <pc:sldChg chg="addSp delSp modSp new add del mod modClrScheme chgLayout">
        <pc:chgData name="Guido Schmutz" userId="a64f9428-f742-43f7-a1e1-47e44dd40a39" providerId="ADAL" clId="{FD8B81CD-BB79-D24D-B911-C692FFE37462}" dt="2022-01-18T09:05:22.805" v="2142" actId="1076"/>
        <pc:sldMkLst>
          <pc:docMk/>
          <pc:sldMk cId="3865570455" sldId="2076137820"/>
        </pc:sldMkLst>
        <pc:spChg chg="mod">
          <ac:chgData name="Guido Schmutz" userId="a64f9428-f742-43f7-a1e1-47e44dd40a39" providerId="ADAL" clId="{FD8B81CD-BB79-D24D-B911-C692FFE37462}" dt="2022-01-18T07:09:35.572" v="1880" actId="20577"/>
          <ac:spMkLst>
            <pc:docMk/>
            <pc:sldMk cId="3865570455" sldId="2076137820"/>
            <ac:spMk id="2" creationId="{559336D6-5362-084A-903A-ECE97AD813D3}"/>
          </ac:spMkLst>
        </pc:spChg>
        <pc:spChg chg="mod">
          <ac:chgData name="Guido Schmutz" userId="a64f9428-f742-43f7-a1e1-47e44dd40a39" providerId="ADAL" clId="{FD8B81CD-BB79-D24D-B911-C692FFE37462}" dt="2022-01-18T07:09:10.210" v="1866"/>
          <ac:spMkLst>
            <pc:docMk/>
            <pc:sldMk cId="3865570455" sldId="2076137820"/>
            <ac:spMk id="3" creationId="{66F848FF-0D0E-4446-A402-F1E25BD99CFD}"/>
          </ac:spMkLst>
        </pc:spChg>
        <pc:spChg chg="del">
          <ac:chgData name="Guido Schmutz" userId="a64f9428-f742-43f7-a1e1-47e44dd40a39" providerId="ADAL" clId="{FD8B81CD-BB79-D24D-B911-C692FFE37462}" dt="2022-01-17T15:54:58.873" v="475" actId="478"/>
          <ac:spMkLst>
            <pc:docMk/>
            <pc:sldMk cId="3865570455" sldId="2076137820"/>
            <ac:spMk id="4" creationId="{F3F4BBDB-EBD8-0F46-B591-31E462A5BCDC}"/>
          </ac:spMkLst>
        </pc:spChg>
        <pc:spChg chg="del">
          <ac:chgData name="Guido Schmutz" userId="a64f9428-f742-43f7-a1e1-47e44dd40a39" providerId="ADAL" clId="{FD8B81CD-BB79-D24D-B911-C692FFE37462}" dt="2022-01-17T15:54:58.873" v="475" actId="478"/>
          <ac:spMkLst>
            <pc:docMk/>
            <pc:sldMk cId="3865570455" sldId="2076137820"/>
            <ac:spMk id="5" creationId="{06F638FA-C86F-E54E-8502-7FD0188B2417}"/>
          </ac:spMkLst>
        </pc:spChg>
        <pc:spChg chg="add del">
          <ac:chgData name="Guido Schmutz" userId="a64f9428-f742-43f7-a1e1-47e44dd40a39" providerId="ADAL" clId="{FD8B81CD-BB79-D24D-B911-C692FFE37462}" dt="2022-01-18T07:03:06.158" v="1841" actId="22"/>
          <ac:spMkLst>
            <pc:docMk/>
            <pc:sldMk cId="3865570455" sldId="2076137820"/>
            <ac:spMk id="5" creationId="{77E7AF2E-920E-5848-AF25-E9DA35118522}"/>
          </ac:spMkLst>
        </pc:spChg>
        <pc:spChg chg="del">
          <ac:chgData name="Guido Schmutz" userId="a64f9428-f742-43f7-a1e1-47e44dd40a39" providerId="ADAL" clId="{FD8B81CD-BB79-D24D-B911-C692FFE37462}" dt="2022-01-17T15:09:12.230" v="474" actId="478"/>
          <ac:spMkLst>
            <pc:docMk/>
            <pc:sldMk cId="3865570455" sldId="2076137820"/>
            <ac:spMk id="6" creationId="{03651C13-984B-5241-ABB3-015D82F1C2D3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7" creationId="{976A1E0A-351F-FA49-BF46-2C7B8CC1F3C7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8" creationId="{39DE4191-92C4-1241-8437-016AF7F022D7}"/>
          </ac:spMkLst>
        </pc:spChg>
        <pc:spChg chg="add del mod">
          <ac:chgData name="Guido Schmutz" userId="a64f9428-f742-43f7-a1e1-47e44dd40a39" providerId="ADAL" clId="{FD8B81CD-BB79-D24D-B911-C692FFE37462}" dt="2022-01-18T07:09:10.210" v="1866"/>
          <ac:spMkLst>
            <pc:docMk/>
            <pc:sldMk cId="3865570455" sldId="2076137820"/>
            <ac:spMk id="8" creationId="{4652AF83-3DF8-FB4F-9D6C-60F4029B5D2D}"/>
          </ac:spMkLst>
        </pc:spChg>
        <pc:spChg chg="add del mod">
          <ac:chgData name="Guido Schmutz" userId="a64f9428-f742-43f7-a1e1-47e44dd40a39" providerId="ADAL" clId="{FD8B81CD-BB79-D24D-B911-C692FFE37462}" dt="2022-01-18T07:09:10.210" v="1866"/>
          <ac:spMkLst>
            <pc:docMk/>
            <pc:sldMk cId="3865570455" sldId="2076137820"/>
            <ac:spMk id="9" creationId="{925B65AC-4E3C-F041-9EBB-FC74B72B1016}"/>
          </ac:spMkLst>
        </pc:spChg>
        <pc:spChg chg="add del mod">
          <ac:chgData name="Guido Schmutz" userId="a64f9428-f742-43f7-a1e1-47e44dd40a39" providerId="ADAL" clId="{FD8B81CD-BB79-D24D-B911-C692FFE37462}" dt="2022-01-18T07:09:12.986" v="1867" actId="478"/>
          <ac:spMkLst>
            <pc:docMk/>
            <pc:sldMk cId="3865570455" sldId="2076137820"/>
            <ac:spMk id="10" creationId="{E23A05EE-77CE-D444-88BB-143916B150BA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10" creationId="{FB3C6A0E-0159-7444-8517-5B1312A45644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11" creationId="{0BB61559-594F-0F4B-A48E-77C9B79560AF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12" creationId="{7DFDB0B2-2D70-9B40-B854-9EE273C5A239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13" creationId="{3591F78F-60E2-0243-A0C6-023AF7457879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14" creationId="{AB7151A5-6663-9041-BC10-7DEDB89FB1D7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15" creationId="{A89AD184-C190-5440-97F7-A200A15A58F3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16" creationId="{4B0687A0-41E0-EE46-8432-CE43A02E4E87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17" creationId="{B18EF1E5-2043-B34C-B89F-034248C06214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19" creationId="{5E547D57-99D5-5549-A318-2B7365D91717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20" creationId="{00E2A556-CF0F-D44C-B2FA-FEA502047958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21" creationId="{DE2A29F1-8A4F-1741-8848-0854437EDC40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22" creationId="{DB3E67B0-53C4-A340-97CD-D4D3D2D6C7DF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23" creationId="{274654BA-9CBB-F643-B5B2-8340BF0C959F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24" creationId="{BA69C871-3044-CE4F-885B-3795D50A0934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26" creationId="{4542EB97-6644-5442-A5AB-6EC6D99E5683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30" creationId="{8D6A6C2E-1A87-1342-891D-A32ACB32C2FB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31" creationId="{928CECC8-C09C-D545-8E08-184ED9C931FA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32" creationId="{766D7CCE-81B0-274E-85C8-183C8E093B68}"/>
          </ac:spMkLst>
        </pc:spChg>
        <pc:spChg chg="add del mod">
          <ac:chgData name="Guido Schmutz" userId="a64f9428-f742-43f7-a1e1-47e44dd40a39" providerId="ADAL" clId="{FD8B81CD-BB79-D24D-B911-C692FFE37462}" dt="2022-01-17T15:56:23.984" v="535" actId="478"/>
          <ac:spMkLst>
            <pc:docMk/>
            <pc:sldMk cId="3865570455" sldId="2076137820"/>
            <ac:spMk id="35" creationId="{2E4DAEA9-3D1E-3244-9B15-BA619497949B}"/>
          </ac:spMkLst>
        </pc:spChg>
        <pc:spChg chg="add del mod">
          <ac:chgData name="Guido Schmutz" userId="a64f9428-f742-43f7-a1e1-47e44dd40a39" providerId="ADAL" clId="{FD8B81CD-BB79-D24D-B911-C692FFE37462}" dt="2022-01-17T15:56:03.585" v="531" actId="478"/>
          <ac:spMkLst>
            <pc:docMk/>
            <pc:sldMk cId="3865570455" sldId="2076137820"/>
            <ac:spMk id="38" creationId="{2CBAE135-956F-684D-8903-04B61650BFA8}"/>
          </ac:spMkLst>
        </pc:spChg>
        <pc:spChg chg="add del mod">
          <ac:chgData name="Guido Schmutz" userId="a64f9428-f742-43f7-a1e1-47e44dd40a39" providerId="ADAL" clId="{FD8B81CD-BB79-D24D-B911-C692FFE37462}" dt="2022-01-17T15:56:03.585" v="531" actId="478"/>
          <ac:spMkLst>
            <pc:docMk/>
            <pc:sldMk cId="3865570455" sldId="2076137820"/>
            <ac:spMk id="39" creationId="{E7A2A740-631E-E74B-834A-E02B70D5BFC4}"/>
          </ac:spMkLst>
        </pc:spChg>
        <pc:spChg chg="add del mod">
          <ac:chgData name="Guido Schmutz" userId="a64f9428-f742-43f7-a1e1-47e44dd40a39" providerId="ADAL" clId="{FD8B81CD-BB79-D24D-B911-C692FFE37462}" dt="2022-01-17T15:56:03.585" v="531" actId="478"/>
          <ac:spMkLst>
            <pc:docMk/>
            <pc:sldMk cId="3865570455" sldId="2076137820"/>
            <ac:spMk id="40" creationId="{679501F9-0916-9A46-B4F6-838065BC9098}"/>
          </ac:spMkLst>
        </pc:spChg>
        <pc:picChg chg="add del mod">
          <ac:chgData name="Guido Schmutz" userId="a64f9428-f742-43f7-a1e1-47e44dd40a39" providerId="ADAL" clId="{FD8B81CD-BB79-D24D-B911-C692FFE37462}" dt="2022-01-18T09:02:43.442" v="2122" actId="21"/>
          <ac:picMkLst>
            <pc:docMk/>
            <pc:sldMk cId="3865570455" sldId="2076137820"/>
            <ac:picMk id="4" creationId="{B9D46F92-837E-9541-B8E9-063D6B3E01A2}"/>
          </ac:picMkLst>
        </pc:picChg>
        <pc:picChg chg="add mod ord">
          <ac:chgData name="Guido Schmutz" userId="a64f9428-f742-43f7-a1e1-47e44dd40a39" providerId="ADAL" clId="{FD8B81CD-BB79-D24D-B911-C692FFE37462}" dt="2022-01-18T09:02:39.057" v="2119" actId="1076"/>
          <ac:picMkLst>
            <pc:docMk/>
            <pc:sldMk cId="3865570455" sldId="2076137820"/>
            <ac:picMk id="6" creationId="{C53F98D1-B6B9-1648-A0F1-02C7CA2C39ED}"/>
          </ac:picMkLst>
        </pc:picChg>
        <pc:picChg chg="add mod">
          <ac:chgData name="Guido Schmutz" userId="a64f9428-f742-43f7-a1e1-47e44dd40a39" providerId="ADAL" clId="{FD8B81CD-BB79-D24D-B911-C692FFE37462}" dt="2022-01-18T09:05:22.805" v="2142" actId="1076"/>
          <ac:picMkLst>
            <pc:docMk/>
            <pc:sldMk cId="3865570455" sldId="2076137820"/>
            <ac:picMk id="7" creationId="{94FACC2B-3EAC-EC4E-8786-5836630496F9}"/>
          </ac:picMkLst>
        </pc:picChg>
        <pc:picChg chg="add del mod">
          <ac:chgData name="Guido Schmutz" userId="a64f9428-f742-43f7-a1e1-47e44dd40a39" providerId="ADAL" clId="{FD8B81CD-BB79-D24D-B911-C692FFE37462}" dt="2022-01-17T15:56:23.984" v="535" actId="478"/>
          <ac:picMkLst>
            <pc:docMk/>
            <pc:sldMk cId="3865570455" sldId="2076137820"/>
            <ac:picMk id="25" creationId="{493E2129-E4E3-094A-9366-2A104C1AA9BA}"/>
          </ac:picMkLst>
        </pc:picChg>
        <pc:picChg chg="add del mod">
          <ac:chgData name="Guido Schmutz" userId="a64f9428-f742-43f7-a1e1-47e44dd40a39" providerId="ADAL" clId="{FD8B81CD-BB79-D24D-B911-C692FFE37462}" dt="2022-01-17T15:56:03.585" v="531" actId="478"/>
          <ac:picMkLst>
            <pc:docMk/>
            <pc:sldMk cId="3865570455" sldId="2076137820"/>
            <ac:picMk id="41" creationId="{8D8E9F16-2472-4540-AC77-14B4A13D0CF4}"/>
          </ac:picMkLst>
        </pc:picChg>
        <pc:cxnChg chg="add del mod">
          <ac:chgData name="Guido Schmutz" userId="a64f9428-f742-43f7-a1e1-47e44dd40a39" providerId="ADAL" clId="{FD8B81CD-BB79-D24D-B911-C692FFE37462}" dt="2022-01-17T15:56:23.984" v="535" actId="478"/>
          <ac:cxnSpMkLst>
            <pc:docMk/>
            <pc:sldMk cId="3865570455" sldId="2076137820"/>
            <ac:cxnSpMk id="9" creationId="{1D98C7B1-A047-6D41-B770-1026C05B65DD}"/>
          </ac:cxnSpMkLst>
        </pc:cxnChg>
        <pc:cxnChg chg="add del mod">
          <ac:chgData name="Guido Schmutz" userId="a64f9428-f742-43f7-a1e1-47e44dd40a39" providerId="ADAL" clId="{FD8B81CD-BB79-D24D-B911-C692FFE37462}" dt="2022-01-17T15:56:23.984" v="535" actId="478"/>
          <ac:cxnSpMkLst>
            <pc:docMk/>
            <pc:sldMk cId="3865570455" sldId="2076137820"/>
            <ac:cxnSpMk id="18" creationId="{E20A905E-5E5A-EE42-B6C9-2C263C3A0C48}"/>
          </ac:cxnSpMkLst>
        </pc:cxnChg>
        <pc:cxnChg chg="add del mod">
          <ac:chgData name="Guido Schmutz" userId="a64f9428-f742-43f7-a1e1-47e44dd40a39" providerId="ADAL" clId="{FD8B81CD-BB79-D24D-B911-C692FFE37462}" dt="2022-01-17T15:56:23.984" v="535" actId="478"/>
          <ac:cxnSpMkLst>
            <pc:docMk/>
            <pc:sldMk cId="3865570455" sldId="2076137820"/>
            <ac:cxnSpMk id="27" creationId="{21C4903A-5ED0-3747-B1EC-F7C19C4E45EA}"/>
          </ac:cxnSpMkLst>
        </pc:cxnChg>
        <pc:cxnChg chg="add del mod">
          <ac:chgData name="Guido Schmutz" userId="a64f9428-f742-43f7-a1e1-47e44dd40a39" providerId="ADAL" clId="{FD8B81CD-BB79-D24D-B911-C692FFE37462}" dt="2022-01-17T15:56:23.984" v="535" actId="478"/>
          <ac:cxnSpMkLst>
            <pc:docMk/>
            <pc:sldMk cId="3865570455" sldId="2076137820"/>
            <ac:cxnSpMk id="28" creationId="{1186B982-EE76-744B-B60A-F1E09761FCA6}"/>
          </ac:cxnSpMkLst>
        </pc:cxnChg>
        <pc:cxnChg chg="add del mod">
          <ac:chgData name="Guido Schmutz" userId="a64f9428-f742-43f7-a1e1-47e44dd40a39" providerId="ADAL" clId="{FD8B81CD-BB79-D24D-B911-C692FFE37462}" dt="2022-01-17T15:56:23.984" v="535" actId="478"/>
          <ac:cxnSpMkLst>
            <pc:docMk/>
            <pc:sldMk cId="3865570455" sldId="2076137820"/>
            <ac:cxnSpMk id="29" creationId="{9E8E9610-79CD-E948-9193-FD1E28E4831E}"/>
          </ac:cxnSpMkLst>
        </pc:cxnChg>
        <pc:cxnChg chg="add del mod">
          <ac:chgData name="Guido Schmutz" userId="a64f9428-f742-43f7-a1e1-47e44dd40a39" providerId="ADAL" clId="{FD8B81CD-BB79-D24D-B911-C692FFE37462}" dt="2022-01-17T15:56:23.984" v="535" actId="478"/>
          <ac:cxnSpMkLst>
            <pc:docMk/>
            <pc:sldMk cId="3865570455" sldId="2076137820"/>
            <ac:cxnSpMk id="33" creationId="{3C4DAD4D-288B-A545-A1ED-599660002605}"/>
          </ac:cxnSpMkLst>
        </pc:cxnChg>
        <pc:cxnChg chg="add del mod">
          <ac:chgData name="Guido Schmutz" userId="a64f9428-f742-43f7-a1e1-47e44dd40a39" providerId="ADAL" clId="{FD8B81CD-BB79-D24D-B911-C692FFE37462}" dt="2022-01-17T15:56:23.984" v="535" actId="478"/>
          <ac:cxnSpMkLst>
            <pc:docMk/>
            <pc:sldMk cId="3865570455" sldId="2076137820"/>
            <ac:cxnSpMk id="34" creationId="{CC00C970-6984-EA45-938F-923448979315}"/>
          </ac:cxnSpMkLst>
        </pc:cxnChg>
        <pc:cxnChg chg="add del mod">
          <ac:chgData name="Guido Schmutz" userId="a64f9428-f742-43f7-a1e1-47e44dd40a39" providerId="ADAL" clId="{FD8B81CD-BB79-D24D-B911-C692FFE37462}" dt="2022-01-17T15:56:23.984" v="535" actId="478"/>
          <ac:cxnSpMkLst>
            <pc:docMk/>
            <pc:sldMk cId="3865570455" sldId="2076137820"/>
            <ac:cxnSpMk id="36" creationId="{CEBAD2AA-4E59-DD46-89CA-953C9FCBFD8D}"/>
          </ac:cxnSpMkLst>
        </pc:cxnChg>
        <pc:cxnChg chg="add del mod">
          <ac:chgData name="Guido Schmutz" userId="a64f9428-f742-43f7-a1e1-47e44dd40a39" providerId="ADAL" clId="{FD8B81CD-BB79-D24D-B911-C692FFE37462}" dt="2022-01-17T15:56:23.984" v="535" actId="478"/>
          <ac:cxnSpMkLst>
            <pc:docMk/>
            <pc:sldMk cId="3865570455" sldId="2076137820"/>
            <ac:cxnSpMk id="37" creationId="{A34D789B-251F-FE4A-8C95-7D5697704741}"/>
          </ac:cxnSpMkLst>
        </pc:cxnChg>
        <pc:cxnChg chg="add del mod">
          <ac:chgData name="Guido Schmutz" userId="a64f9428-f742-43f7-a1e1-47e44dd40a39" providerId="ADAL" clId="{FD8B81CD-BB79-D24D-B911-C692FFE37462}" dt="2022-01-17T15:56:05.622" v="532" actId="478"/>
          <ac:cxnSpMkLst>
            <pc:docMk/>
            <pc:sldMk cId="3865570455" sldId="2076137820"/>
            <ac:cxnSpMk id="42" creationId="{CD9CCAB6-E311-C64B-8ED8-64C3BB09BF1F}"/>
          </ac:cxnSpMkLst>
        </pc:cxnChg>
        <pc:cxnChg chg="add del mod">
          <ac:chgData name="Guido Schmutz" userId="a64f9428-f742-43f7-a1e1-47e44dd40a39" providerId="ADAL" clId="{FD8B81CD-BB79-D24D-B911-C692FFE37462}" dt="2022-01-17T15:56:07.422" v="533" actId="478"/>
          <ac:cxnSpMkLst>
            <pc:docMk/>
            <pc:sldMk cId="3865570455" sldId="2076137820"/>
            <ac:cxnSpMk id="43" creationId="{0EF6A220-C8A1-0743-B6DF-69873C5BB25B}"/>
          </ac:cxnSpMkLst>
        </pc:cxnChg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1424640282" sldId="2076137821"/>
        </pc:sldMkLst>
      </pc:sldChg>
      <pc:sldChg chg="delSp modSp new mod modShow">
        <pc:chgData name="Guido Schmutz" userId="a64f9428-f742-43f7-a1e1-47e44dd40a39" providerId="ADAL" clId="{FD8B81CD-BB79-D24D-B911-C692FFE37462}" dt="2022-01-18T06:39:39.144" v="1246" actId="729"/>
        <pc:sldMkLst>
          <pc:docMk/>
          <pc:sldMk cId="1875717693" sldId="2076137821"/>
        </pc:sldMkLst>
        <pc:spChg chg="mod">
          <ac:chgData name="Guido Schmutz" userId="a64f9428-f742-43f7-a1e1-47e44dd40a39" providerId="ADAL" clId="{FD8B81CD-BB79-D24D-B911-C692FFE37462}" dt="2022-01-18T06:35:25.194" v="1042" actId="20577"/>
          <ac:spMkLst>
            <pc:docMk/>
            <pc:sldMk cId="1875717693" sldId="2076137821"/>
            <ac:spMk id="2" creationId="{17F30F4D-9503-BA4A-9D5A-14F55182529E}"/>
          </ac:spMkLst>
        </pc:spChg>
        <pc:spChg chg="mod">
          <ac:chgData name="Guido Schmutz" userId="a64f9428-f742-43f7-a1e1-47e44dd40a39" providerId="ADAL" clId="{FD8B81CD-BB79-D24D-B911-C692FFE37462}" dt="2022-01-17T21:33:54.329" v="840" actId="14100"/>
          <ac:spMkLst>
            <pc:docMk/>
            <pc:sldMk cId="1875717693" sldId="2076137821"/>
            <ac:spMk id="4" creationId="{172DACA9-109A-B24A-8CA7-87201D41E28D}"/>
          </ac:spMkLst>
        </pc:spChg>
        <pc:spChg chg="mod">
          <ac:chgData name="Guido Schmutz" userId="a64f9428-f742-43f7-a1e1-47e44dd40a39" providerId="ADAL" clId="{FD8B81CD-BB79-D24D-B911-C692FFE37462}" dt="2022-01-17T21:33:58.127" v="841" actId="14100"/>
          <ac:spMkLst>
            <pc:docMk/>
            <pc:sldMk cId="1875717693" sldId="2076137821"/>
            <ac:spMk id="5" creationId="{E485F0A5-F7D8-4B4F-A857-830FD4FEBDC6}"/>
          </ac:spMkLst>
        </pc:spChg>
        <pc:spChg chg="del">
          <ac:chgData name="Guido Schmutz" userId="a64f9428-f742-43f7-a1e1-47e44dd40a39" providerId="ADAL" clId="{FD8B81CD-BB79-D24D-B911-C692FFE37462}" dt="2022-01-17T21:31:59.485" v="799" actId="478"/>
          <ac:spMkLst>
            <pc:docMk/>
            <pc:sldMk cId="1875717693" sldId="2076137821"/>
            <ac:spMk id="6" creationId="{0A0D4284-FCB7-E843-95BE-4C44D9F0C15A}"/>
          </ac:spMkLst>
        </pc:spChg>
      </pc:sldChg>
      <pc:sldChg chg="modSp add mod modShow">
        <pc:chgData name="Guido Schmutz" userId="a64f9428-f742-43f7-a1e1-47e44dd40a39" providerId="ADAL" clId="{FD8B81CD-BB79-D24D-B911-C692FFE37462}" dt="2022-01-18T06:39:41.739" v="1247" actId="729"/>
        <pc:sldMkLst>
          <pc:docMk/>
          <pc:sldMk cId="259860219" sldId="2076137822"/>
        </pc:sldMkLst>
        <pc:spChg chg="mod">
          <ac:chgData name="Guido Schmutz" userId="a64f9428-f742-43f7-a1e1-47e44dd40a39" providerId="ADAL" clId="{FD8B81CD-BB79-D24D-B911-C692FFE37462}" dt="2022-01-18T06:35:17.809" v="1040" actId="20577"/>
          <ac:spMkLst>
            <pc:docMk/>
            <pc:sldMk cId="259860219" sldId="2076137822"/>
            <ac:spMk id="2" creationId="{17F30F4D-9503-BA4A-9D5A-14F55182529E}"/>
          </ac:spMkLst>
        </pc:spChg>
        <pc:spChg chg="mod">
          <ac:chgData name="Guido Schmutz" userId="a64f9428-f742-43f7-a1e1-47e44dd40a39" providerId="ADAL" clId="{FD8B81CD-BB79-D24D-B911-C692FFE37462}" dt="2022-01-17T21:37:00.202" v="939"/>
          <ac:spMkLst>
            <pc:docMk/>
            <pc:sldMk cId="259860219" sldId="2076137822"/>
            <ac:spMk id="4" creationId="{172DACA9-109A-B24A-8CA7-87201D41E28D}"/>
          </ac:spMkLst>
        </pc:spChg>
        <pc:spChg chg="mod">
          <ac:chgData name="Guido Schmutz" userId="a64f9428-f742-43f7-a1e1-47e44dd40a39" providerId="ADAL" clId="{FD8B81CD-BB79-D24D-B911-C692FFE37462}" dt="2022-01-17T21:38:28.326" v="1016"/>
          <ac:spMkLst>
            <pc:docMk/>
            <pc:sldMk cId="259860219" sldId="2076137822"/>
            <ac:spMk id="5" creationId="{E485F0A5-F7D8-4B4F-A857-830FD4FEBDC6}"/>
          </ac:spMkLst>
        </pc:spChg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2094374282" sldId="2076137822"/>
        </pc:sldMkLst>
      </pc:sldChg>
      <pc:sldChg chg="addSp delSp modSp new mod">
        <pc:chgData name="Guido Schmutz" userId="a64f9428-f742-43f7-a1e1-47e44dd40a39" providerId="ADAL" clId="{FD8B81CD-BB79-D24D-B911-C692FFE37462}" dt="2022-01-18T06:55:00.146" v="1435" actId="20577"/>
        <pc:sldMkLst>
          <pc:docMk/>
          <pc:sldMk cId="3600804218" sldId="2076137823"/>
        </pc:sldMkLst>
        <pc:spChg chg="mod">
          <ac:chgData name="Guido Schmutz" userId="a64f9428-f742-43f7-a1e1-47e44dd40a39" providerId="ADAL" clId="{FD8B81CD-BB79-D24D-B911-C692FFE37462}" dt="2022-01-18T06:55:00.146" v="1435" actId="20577"/>
          <ac:spMkLst>
            <pc:docMk/>
            <pc:sldMk cId="3600804218" sldId="2076137823"/>
            <ac:spMk id="2" creationId="{BF867E64-CCEF-774A-A764-26083809CF12}"/>
          </ac:spMkLst>
        </pc:spChg>
        <pc:spChg chg="del">
          <ac:chgData name="Guido Schmutz" userId="a64f9428-f742-43f7-a1e1-47e44dd40a39" providerId="ADAL" clId="{FD8B81CD-BB79-D24D-B911-C692FFE37462}" dt="2022-01-18T06:47:55.980" v="1284" actId="478"/>
          <ac:spMkLst>
            <pc:docMk/>
            <pc:sldMk cId="3600804218" sldId="2076137823"/>
            <ac:spMk id="4" creationId="{FB8E9B3A-5A64-6D4C-9416-A9C106DA7944}"/>
          </ac:spMkLst>
        </pc:spChg>
        <pc:spChg chg="del">
          <ac:chgData name="Guido Schmutz" userId="a64f9428-f742-43f7-a1e1-47e44dd40a39" providerId="ADAL" clId="{FD8B81CD-BB79-D24D-B911-C692FFE37462}" dt="2022-01-18T06:43:29.631" v="1268" actId="478"/>
          <ac:spMkLst>
            <pc:docMk/>
            <pc:sldMk cId="3600804218" sldId="2076137823"/>
            <ac:spMk id="6" creationId="{FF4CB8A1-D84C-694F-ADEB-76D6C1B32E6D}"/>
          </ac:spMkLst>
        </pc:spChg>
        <pc:picChg chg="add del mod">
          <ac:chgData name="Guido Schmutz" userId="a64f9428-f742-43f7-a1e1-47e44dd40a39" providerId="ADAL" clId="{FD8B81CD-BB79-D24D-B911-C692FFE37462}" dt="2022-01-18T06:47:31.389" v="1276" actId="478"/>
          <ac:picMkLst>
            <pc:docMk/>
            <pc:sldMk cId="3600804218" sldId="2076137823"/>
            <ac:picMk id="1026" creationId="{256311C3-02F7-BB48-8B3C-BB200287D0FD}"/>
          </ac:picMkLst>
        </pc:picChg>
        <pc:picChg chg="add mod">
          <ac:chgData name="Guido Schmutz" userId="a64f9428-f742-43f7-a1e1-47e44dd40a39" providerId="ADAL" clId="{FD8B81CD-BB79-D24D-B911-C692FFE37462}" dt="2022-01-18T06:47:53.312" v="1283" actId="1076"/>
          <ac:picMkLst>
            <pc:docMk/>
            <pc:sldMk cId="3600804218" sldId="2076137823"/>
            <ac:picMk id="1028" creationId="{DE99DCDF-0FB4-0047-88AB-1C5503C250C5}"/>
          </ac:picMkLst>
        </pc:picChg>
        <pc:picChg chg="add mod">
          <ac:chgData name="Guido Schmutz" userId="a64f9428-f742-43f7-a1e1-47e44dd40a39" providerId="ADAL" clId="{FD8B81CD-BB79-D24D-B911-C692FFE37462}" dt="2022-01-18T06:47:50.478" v="1282" actId="14100"/>
          <ac:picMkLst>
            <pc:docMk/>
            <pc:sldMk cId="3600804218" sldId="2076137823"/>
            <ac:picMk id="1030" creationId="{740C51F3-7CD3-324C-8281-B567FC31B3DF}"/>
          </ac:picMkLst>
        </pc:picChg>
        <pc:picChg chg="add mod">
          <ac:chgData name="Guido Schmutz" userId="a64f9428-f742-43f7-a1e1-47e44dd40a39" providerId="ADAL" clId="{FD8B81CD-BB79-D24D-B911-C692FFE37462}" dt="2022-01-18T06:54:48.730" v="1401" actId="1076"/>
          <ac:picMkLst>
            <pc:docMk/>
            <pc:sldMk cId="3600804218" sldId="2076137823"/>
            <ac:picMk id="1032" creationId="{BC8B15BD-459F-E74B-B37F-BBE014958DD5}"/>
          </ac:picMkLst>
        </pc:picChg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3985774661" sldId="2076137823"/>
        </pc:sldMkLst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444696680" sldId="2076137824"/>
        </pc:sldMkLst>
      </pc:sldChg>
      <pc:sldChg chg="addSp delSp modSp new mod ord">
        <pc:chgData name="Guido Schmutz" userId="a64f9428-f742-43f7-a1e1-47e44dd40a39" providerId="ADAL" clId="{FD8B81CD-BB79-D24D-B911-C692FFE37462}" dt="2022-01-18T07:17:17.115" v="2108" actId="14100"/>
        <pc:sldMkLst>
          <pc:docMk/>
          <pc:sldMk cId="1272409552" sldId="2076137824"/>
        </pc:sldMkLst>
        <pc:spChg chg="mod">
          <ac:chgData name="Guido Schmutz" userId="a64f9428-f742-43f7-a1e1-47e44dd40a39" providerId="ADAL" clId="{FD8B81CD-BB79-D24D-B911-C692FFE37462}" dt="2022-01-18T06:50:48.668" v="1377" actId="20577"/>
          <ac:spMkLst>
            <pc:docMk/>
            <pc:sldMk cId="1272409552" sldId="2076137824"/>
            <ac:spMk id="2" creationId="{E13134A5-EE4A-A448-943F-28BECC5864DD}"/>
          </ac:spMkLst>
        </pc:spChg>
        <pc:spChg chg="del">
          <ac:chgData name="Guido Schmutz" userId="a64f9428-f742-43f7-a1e1-47e44dd40a39" providerId="ADAL" clId="{FD8B81CD-BB79-D24D-B911-C692FFE37462}" dt="2022-01-18T06:50:51.474" v="1378" actId="478"/>
          <ac:spMkLst>
            <pc:docMk/>
            <pc:sldMk cId="1272409552" sldId="2076137824"/>
            <ac:spMk id="4" creationId="{6280B692-B24B-044E-B146-3CBE4136ABEC}"/>
          </ac:spMkLst>
        </pc:spChg>
        <pc:spChg chg="del">
          <ac:chgData name="Guido Schmutz" userId="a64f9428-f742-43f7-a1e1-47e44dd40a39" providerId="ADAL" clId="{FD8B81CD-BB79-D24D-B911-C692FFE37462}" dt="2022-01-18T06:50:51.474" v="1378" actId="478"/>
          <ac:spMkLst>
            <pc:docMk/>
            <pc:sldMk cId="1272409552" sldId="2076137824"/>
            <ac:spMk id="5" creationId="{A55199E6-79A4-814D-AC9C-A6CCCFF78922}"/>
          </ac:spMkLst>
        </pc:spChg>
        <pc:spChg chg="del">
          <ac:chgData name="Guido Schmutz" userId="a64f9428-f742-43f7-a1e1-47e44dd40a39" providerId="ADAL" clId="{FD8B81CD-BB79-D24D-B911-C692FFE37462}" dt="2022-01-18T06:50:51.474" v="1378" actId="478"/>
          <ac:spMkLst>
            <pc:docMk/>
            <pc:sldMk cId="1272409552" sldId="2076137824"/>
            <ac:spMk id="6" creationId="{E4269299-B958-F646-8FF6-4AB2D4CD5F32}"/>
          </ac:spMkLst>
        </pc:spChg>
        <pc:spChg chg="add del mod">
          <ac:chgData name="Guido Schmutz" userId="a64f9428-f742-43f7-a1e1-47e44dd40a39" providerId="ADAL" clId="{FD8B81CD-BB79-D24D-B911-C692FFE37462}" dt="2022-01-18T07:17:11.777" v="2106" actId="478"/>
          <ac:spMkLst>
            <pc:docMk/>
            <pc:sldMk cId="1272409552" sldId="2076137824"/>
            <ac:spMk id="10" creationId="{2C7612DF-C0C6-FA41-A08B-AACF6F8DCA4B}"/>
          </ac:spMkLst>
        </pc:spChg>
        <pc:picChg chg="add del">
          <ac:chgData name="Guido Schmutz" userId="a64f9428-f742-43f7-a1e1-47e44dd40a39" providerId="ADAL" clId="{FD8B81CD-BB79-D24D-B911-C692FFE37462}" dt="2022-01-18T06:51:06.461" v="1380"/>
          <ac:picMkLst>
            <pc:docMk/>
            <pc:sldMk cId="1272409552" sldId="2076137824"/>
            <ac:picMk id="3074" creationId="{4F6B6497-3781-6B4E-87F4-D35A91A9EB74}"/>
          </ac:picMkLst>
        </pc:picChg>
        <pc:picChg chg="add del">
          <ac:chgData name="Guido Schmutz" userId="a64f9428-f742-43f7-a1e1-47e44dd40a39" providerId="ADAL" clId="{FD8B81CD-BB79-D24D-B911-C692FFE37462}" dt="2022-01-18T06:51:11.985" v="1382"/>
          <ac:picMkLst>
            <pc:docMk/>
            <pc:sldMk cId="1272409552" sldId="2076137824"/>
            <ac:picMk id="3076" creationId="{752B9473-C1E8-8A4A-80E1-E47F5F74743C}"/>
          </ac:picMkLst>
        </pc:picChg>
        <pc:picChg chg="add mod">
          <ac:chgData name="Guido Schmutz" userId="a64f9428-f742-43f7-a1e1-47e44dd40a39" providerId="ADAL" clId="{FD8B81CD-BB79-D24D-B911-C692FFE37462}" dt="2022-01-18T06:51:29.294" v="1385" actId="1076"/>
          <ac:picMkLst>
            <pc:docMk/>
            <pc:sldMk cId="1272409552" sldId="2076137824"/>
            <ac:picMk id="3078" creationId="{5E536E03-1165-9049-916F-F156EA22A427}"/>
          </ac:picMkLst>
        </pc:picChg>
        <pc:picChg chg="add del">
          <ac:chgData name="Guido Schmutz" userId="a64f9428-f742-43f7-a1e1-47e44dd40a39" providerId="ADAL" clId="{FD8B81CD-BB79-D24D-B911-C692FFE37462}" dt="2022-01-18T06:51:39.942" v="1387"/>
          <ac:picMkLst>
            <pc:docMk/>
            <pc:sldMk cId="1272409552" sldId="2076137824"/>
            <ac:picMk id="3080" creationId="{B313DC56-DC3C-B149-BB54-65888C8DDC5D}"/>
          </ac:picMkLst>
        </pc:picChg>
        <pc:picChg chg="add del">
          <ac:chgData name="Guido Schmutz" userId="a64f9428-f742-43f7-a1e1-47e44dd40a39" providerId="ADAL" clId="{FD8B81CD-BB79-D24D-B911-C692FFE37462}" dt="2022-01-18T06:51:48.886" v="1389"/>
          <ac:picMkLst>
            <pc:docMk/>
            <pc:sldMk cId="1272409552" sldId="2076137824"/>
            <ac:picMk id="3082" creationId="{520DE360-241E-024F-A7DB-1674FAC963A9}"/>
          </ac:picMkLst>
        </pc:picChg>
        <pc:picChg chg="add mod">
          <ac:chgData name="Guido Schmutz" userId="a64f9428-f742-43f7-a1e1-47e44dd40a39" providerId="ADAL" clId="{FD8B81CD-BB79-D24D-B911-C692FFE37462}" dt="2022-01-18T07:17:17.115" v="2108" actId="14100"/>
          <ac:picMkLst>
            <pc:docMk/>
            <pc:sldMk cId="1272409552" sldId="2076137824"/>
            <ac:picMk id="3084" creationId="{15806586-D41C-CE48-BFE1-EEF60A85BF85}"/>
          </ac:picMkLst>
        </pc:picChg>
        <pc:cxnChg chg="add mod">
          <ac:chgData name="Guido Schmutz" userId="a64f9428-f742-43f7-a1e1-47e44dd40a39" providerId="ADAL" clId="{FD8B81CD-BB79-D24D-B911-C692FFE37462}" dt="2022-01-18T06:53:56.263" v="1397" actId="1076"/>
          <ac:cxnSpMkLst>
            <pc:docMk/>
            <pc:sldMk cId="1272409552" sldId="2076137824"/>
            <ac:cxnSpMk id="8" creationId="{D5519D83-8DE1-FF4F-8FB0-84FACB49D18A}"/>
          </ac:cxnSpMkLst>
        </pc:cxnChg>
      </pc:sldChg>
      <pc:sldChg chg="addSp delSp modSp add mod">
        <pc:chgData name="Guido Schmutz" userId="a64f9428-f742-43f7-a1e1-47e44dd40a39" providerId="ADAL" clId="{FD8B81CD-BB79-D24D-B911-C692FFE37462}" dt="2022-01-18T09:04:24.332" v="2138" actId="478"/>
        <pc:sldMkLst>
          <pc:docMk/>
          <pc:sldMk cId="1929043148" sldId="2076137825"/>
        </pc:sldMkLst>
        <pc:spChg chg="mod">
          <ac:chgData name="Guido Schmutz" userId="a64f9428-f742-43f7-a1e1-47e44dd40a39" providerId="ADAL" clId="{FD8B81CD-BB79-D24D-B911-C692FFE37462}" dt="2022-01-18T07:09:27.780" v="1874" actId="20577"/>
          <ac:spMkLst>
            <pc:docMk/>
            <pc:sldMk cId="1929043148" sldId="2076137825"/>
            <ac:spMk id="2" creationId="{559336D6-5362-084A-903A-ECE97AD813D3}"/>
          </ac:spMkLst>
        </pc:spChg>
        <pc:spChg chg="mod">
          <ac:chgData name="Guido Schmutz" userId="a64f9428-f742-43f7-a1e1-47e44dd40a39" providerId="ADAL" clId="{FD8B81CD-BB79-D24D-B911-C692FFE37462}" dt="2022-01-18T07:09:21.276" v="1868"/>
          <ac:spMkLst>
            <pc:docMk/>
            <pc:sldMk cId="1929043148" sldId="2076137825"/>
            <ac:spMk id="3" creationId="{66F848FF-0D0E-4446-A402-F1E25BD99CFD}"/>
          </ac:spMkLst>
        </pc:spChg>
        <pc:spChg chg="add del mod">
          <ac:chgData name="Guido Schmutz" userId="a64f9428-f742-43f7-a1e1-47e44dd40a39" providerId="ADAL" clId="{FD8B81CD-BB79-D24D-B911-C692FFE37462}" dt="2022-01-18T07:09:21.276" v="1868"/>
          <ac:spMkLst>
            <pc:docMk/>
            <pc:sldMk cId="1929043148" sldId="2076137825"/>
            <ac:spMk id="8" creationId="{5888EFEE-E836-3645-846C-231D807EF7E3}"/>
          </ac:spMkLst>
        </pc:spChg>
        <pc:spChg chg="add del mod">
          <ac:chgData name="Guido Schmutz" userId="a64f9428-f742-43f7-a1e1-47e44dd40a39" providerId="ADAL" clId="{FD8B81CD-BB79-D24D-B911-C692FFE37462}" dt="2022-01-18T09:04:24.332" v="2138" actId="478"/>
          <ac:spMkLst>
            <pc:docMk/>
            <pc:sldMk cId="1929043148" sldId="2076137825"/>
            <ac:spMk id="8" creationId="{5BB53F29-CF27-DE40-9DE5-316B0595B4D3}"/>
          </ac:spMkLst>
        </pc:spChg>
        <pc:spChg chg="add del mod">
          <ac:chgData name="Guido Schmutz" userId="a64f9428-f742-43f7-a1e1-47e44dd40a39" providerId="ADAL" clId="{FD8B81CD-BB79-D24D-B911-C692FFE37462}" dt="2022-01-18T07:09:21.276" v="1868"/>
          <ac:spMkLst>
            <pc:docMk/>
            <pc:sldMk cId="1929043148" sldId="2076137825"/>
            <ac:spMk id="9" creationId="{D82A1B3A-885D-E449-B548-4F9FCD0C0874}"/>
          </ac:spMkLst>
        </pc:spChg>
        <pc:spChg chg="add del mod">
          <ac:chgData name="Guido Schmutz" userId="a64f9428-f742-43f7-a1e1-47e44dd40a39" providerId="ADAL" clId="{FD8B81CD-BB79-D24D-B911-C692FFE37462}" dt="2022-01-18T09:02:51.120" v="2124"/>
          <ac:spMkLst>
            <pc:docMk/>
            <pc:sldMk cId="1929043148" sldId="2076137825"/>
            <ac:spMk id="10" creationId="{D7603E9A-CD14-6E42-A810-7B711063E87C}"/>
          </ac:spMkLst>
        </pc:spChg>
        <pc:picChg chg="add mod">
          <ac:chgData name="Guido Schmutz" userId="a64f9428-f742-43f7-a1e1-47e44dd40a39" providerId="ADAL" clId="{FD8B81CD-BB79-D24D-B911-C692FFE37462}" dt="2022-01-18T07:09:03.771" v="1865" actId="14826"/>
          <ac:picMkLst>
            <pc:docMk/>
            <pc:sldMk cId="1929043148" sldId="2076137825"/>
            <ac:picMk id="4" creationId="{4726C308-387C-DC4E-9473-E7E1BC973A76}"/>
          </ac:picMkLst>
        </pc:picChg>
        <pc:picChg chg="add mod">
          <ac:chgData name="Guido Schmutz" userId="a64f9428-f742-43f7-a1e1-47e44dd40a39" providerId="ADAL" clId="{FD8B81CD-BB79-D24D-B911-C692FFE37462}" dt="2022-01-18T09:02:48.524" v="2123" actId="1076"/>
          <ac:picMkLst>
            <pc:docMk/>
            <pc:sldMk cId="1929043148" sldId="2076137825"/>
            <ac:picMk id="5" creationId="{DE242CF9-9CC7-D948-903C-84D1FC1F79D0}"/>
          </ac:picMkLst>
        </pc:picChg>
        <pc:picChg chg="del">
          <ac:chgData name="Guido Schmutz" userId="a64f9428-f742-43f7-a1e1-47e44dd40a39" providerId="ADAL" clId="{FD8B81CD-BB79-D24D-B911-C692FFE37462}" dt="2022-01-18T07:04:27.649" v="1854" actId="478"/>
          <ac:picMkLst>
            <pc:docMk/>
            <pc:sldMk cId="1929043148" sldId="2076137825"/>
            <ac:picMk id="6" creationId="{C53F98D1-B6B9-1648-A0F1-02C7CA2C39ED}"/>
          </ac:picMkLst>
        </pc:picChg>
        <pc:picChg chg="add del mod">
          <ac:chgData name="Guido Schmutz" userId="a64f9428-f742-43f7-a1e1-47e44dd40a39" providerId="ADAL" clId="{FD8B81CD-BB79-D24D-B911-C692FFE37462}" dt="2022-01-18T09:03:45.712" v="2132" actId="478"/>
          <ac:picMkLst>
            <pc:docMk/>
            <pc:sldMk cId="1929043148" sldId="2076137825"/>
            <ac:picMk id="7" creationId="{1AA91D4B-41EA-E14B-88A7-0F564A89E667}"/>
          </ac:picMkLst>
        </pc:picChg>
        <pc:picChg chg="del">
          <ac:chgData name="Guido Schmutz" userId="a64f9428-f742-43f7-a1e1-47e44dd40a39" providerId="ADAL" clId="{FD8B81CD-BB79-D24D-B911-C692FFE37462}" dt="2022-01-18T07:04:27.649" v="1854" actId="478"/>
          <ac:picMkLst>
            <pc:docMk/>
            <pc:sldMk cId="1929043148" sldId="2076137825"/>
            <ac:picMk id="7" creationId="{94FACC2B-3EAC-EC4E-8786-5836630496F9}"/>
          </ac:picMkLst>
        </pc:picChg>
        <pc:picChg chg="add mod">
          <ac:chgData name="Guido Schmutz" userId="a64f9428-f742-43f7-a1e1-47e44dd40a39" providerId="ADAL" clId="{FD8B81CD-BB79-D24D-B911-C692FFE37462}" dt="2022-01-18T09:04:21.503" v="2137" actId="1076"/>
          <ac:picMkLst>
            <pc:docMk/>
            <pc:sldMk cId="1929043148" sldId="2076137825"/>
            <ac:picMk id="9" creationId="{65FA24A4-48A7-3046-A442-E19F5E769681}"/>
          </ac:picMkLst>
        </pc:picChg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2898793710" sldId="2076137825"/>
        </pc:sldMkLst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3389279906" sldId="2076137826"/>
        </pc:sldMkLst>
      </pc:sldChg>
      <pc:sldChg chg="del">
        <pc:chgData name="Guido Schmutz" userId="a64f9428-f742-43f7-a1e1-47e44dd40a39" providerId="ADAL" clId="{FD8B81CD-BB79-D24D-B911-C692FFE37462}" dt="2022-01-16T21:02:24.359" v="42" actId="2696"/>
        <pc:sldMkLst>
          <pc:docMk/>
          <pc:sldMk cId="1175757213" sldId="2076137827"/>
        </pc:sldMkLst>
      </pc:sldChg>
      <pc:sldMasterChg chg="delSldLayout">
        <pc:chgData name="Guido Schmutz" userId="a64f9428-f742-43f7-a1e1-47e44dd40a39" providerId="ADAL" clId="{FD8B81CD-BB79-D24D-B911-C692FFE37462}" dt="2022-01-16T21:12:02.331" v="185" actId="2696"/>
        <pc:sldMasterMkLst>
          <pc:docMk/>
          <pc:sldMasterMk cId="2624170885" sldId="2147493510"/>
        </pc:sldMasterMkLst>
        <pc:sldLayoutChg chg="del">
          <pc:chgData name="Guido Schmutz" userId="a64f9428-f742-43f7-a1e1-47e44dd40a39" providerId="ADAL" clId="{FD8B81CD-BB79-D24D-B911-C692FFE37462}" dt="2022-01-16T21:12:02.331" v="185" actId="2696"/>
          <pc:sldLayoutMkLst>
            <pc:docMk/>
            <pc:sldMasterMk cId="2624170885" sldId="2147493510"/>
            <pc:sldLayoutMk cId="3682732149" sldId="2147493551"/>
          </pc:sldLayoutMkLst>
        </pc:sldLayoutChg>
      </pc:sldMasterChg>
    </pc:docChg>
  </pc:docChgLst>
  <pc:docChgLst>
    <pc:chgData name="Guido Schmutz" userId="a64f9428-f742-43f7-a1e1-47e44dd40a39" providerId="ADAL" clId="{58324801-5352-2D4C-AD9D-52DD8302537B}"/>
    <pc:docChg chg="undo custSel addSld delSld modSld sldOrd">
      <pc:chgData name="Guido Schmutz" userId="a64f9428-f742-43f7-a1e1-47e44dd40a39" providerId="ADAL" clId="{58324801-5352-2D4C-AD9D-52DD8302537B}" dt="2022-01-16T20:47:45.350" v="447"/>
      <pc:docMkLst>
        <pc:docMk/>
      </pc:docMkLst>
      <pc:sldChg chg="add del mod ord modShow">
        <pc:chgData name="Guido Schmutz" userId="a64f9428-f742-43f7-a1e1-47e44dd40a39" providerId="ADAL" clId="{58324801-5352-2D4C-AD9D-52DD8302537B}" dt="2022-01-10T13:29:38.005" v="319" actId="729"/>
        <pc:sldMkLst>
          <pc:docMk/>
          <pc:sldMk cId="1282090056" sldId="432"/>
        </pc:sldMkLst>
      </pc:sldChg>
      <pc:sldChg chg="modSp add del mod">
        <pc:chgData name="Guido Schmutz" userId="a64f9428-f742-43f7-a1e1-47e44dd40a39" providerId="ADAL" clId="{58324801-5352-2D4C-AD9D-52DD8302537B}" dt="2022-01-10T13:29:49.989" v="324" actId="20577"/>
        <pc:sldMkLst>
          <pc:docMk/>
          <pc:sldMk cId="3410166064" sldId="1802"/>
        </pc:sldMkLst>
        <pc:spChg chg="mod">
          <ac:chgData name="Guido Schmutz" userId="a64f9428-f742-43f7-a1e1-47e44dd40a39" providerId="ADAL" clId="{58324801-5352-2D4C-AD9D-52DD8302537B}" dt="2022-01-10T13:29:49.989" v="324" actId="20577"/>
          <ac:spMkLst>
            <pc:docMk/>
            <pc:sldMk cId="3410166064" sldId="1802"/>
            <ac:spMk id="2" creationId="{CDD42223-ED18-E945-A2FD-380AB3808A62}"/>
          </ac:spMkLst>
        </pc:spChg>
      </pc:sldChg>
      <pc:sldChg chg="modSp add del mod">
        <pc:chgData name="Guido Schmutz" userId="a64f9428-f742-43f7-a1e1-47e44dd40a39" providerId="ADAL" clId="{58324801-5352-2D4C-AD9D-52DD8302537B}" dt="2022-01-10T13:29:58.500" v="329" actId="20577"/>
        <pc:sldMkLst>
          <pc:docMk/>
          <pc:sldMk cId="4202853860" sldId="1803"/>
        </pc:sldMkLst>
        <pc:spChg chg="mod">
          <ac:chgData name="Guido Schmutz" userId="a64f9428-f742-43f7-a1e1-47e44dd40a39" providerId="ADAL" clId="{58324801-5352-2D4C-AD9D-52DD8302537B}" dt="2022-01-10T13:29:58.500" v="329" actId="20577"/>
          <ac:spMkLst>
            <pc:docMk/>
            <pc:sldMk cId="4202853860" sldId="1803"/>
            <ac:spMk id="2" creationId="{DDF00EAB-4BFB-E44F-9CA9-F8603E507BEA}"/>
          </ac:spMkLst>
        </pc:spChg>
      </pc:sldChg>
      <pc:sldChg chg="modSp add del mod">
        <pc:chgData name="Guido Schmutz" userId="a64f9428-f742-43f7-a1e1-47e44dd40a39" providerId="ADAL" clId="{58324801-5352-2D4C-AD9D-52DD8302537B}" dt="2022-01-10T11:05:15.777" v="3"/>
        <pc:sldMkLst>
          <pc:docMk/>
          <pc:sldMk cId="3788418215" sldId="1832"/>
        </pc:sldMkLst>
        <pc:spChg chg="mod">
          <ac:chgData name="Guido Schmutz" userId="a64f9428-f742-43f7-a1e1-47e44dd40a39" providerId="ADAL" clId="{58324801-5352-2D4C-AD9D-52DD8302537B}" dt="2022-01-10T11:05:15.777" v="3"/>
          <ac:spMkLst>
            <pc:docMk/>
            <pc:sldMk cId="3788418215" sldId="1832"/>
            <ac:spMk id="3" creationId="{E830CAA3-7875-8148-AED3-4FF44E876E5A}"/>
          </ac:spMkLst>
        </pc:spChg>
      </pc:sldChg>
      <pc:sldChg chg="add del">
        <pc:chgData name="Guido Schmutz" userId="a64f9428-f742-43f7-a1e1-47e44dd40a39" providerId="ADAL" clId="{58324801-5352-2D4C-AD9D-52DD8302537B}" dt="2022-01-10T11:05:15.777" v="3"/>
        <pc:sldMkLst>
          <pc:docMk/>
          <pc:sldMk cId="1848648312" sldId="1834"/>
        </pc:sldMkLst>
      </pc:sldChg>
      <pc:sldChg chg="addSp delSp modSp add del mod ord modClrScheme chgLayout">
        <pc:chgData name="Guido Schmutz" userId="a64f9428-f742-43f7-a1e1-47e44dd40a39" providerId="ADAL" clId="{58324801-5352-2D4C-AD9D-52DD8302537B}" dt="2022-01-16T20:47:45.350" v="447"/>
        <pc:sldMkLst>
          <pc:docMk/>
          <pc:sldMk cId="2171491269" sldId="1841"/>
        </pc:sldMkLst>
        <pc:spChg chg="add del mod ord">
          <ac:chgData name="Guido Schmutz" userId="a64f9428-f742-43f7-a1e1-47e44dd40a39" providerId="ADAL" clId="{58324801-5352-2D4C-AD9D-52DD8302537B}" dt="2022-01-16T20:47:45.350" v="447"/>
          <ac:spMkLst>
            <pc:docMk/>
            <pc:sldMk cId="2171491269" sldId="1841"/>
            <ac:spMk id="2" creationId="{C9596E90-6593-AC40-A853-17CB718F4BA6}"/>
          </ac:spMkLst>
        </pc:spChg>
        <pc:spChg chg="add del mod">
          <ac:chgData name="Guido Schmutz" userId="a64f9428-f742-43f7-a1e1-47e44dd40a39" providerId="ADAL" clId="{58324801-5352-2D4C-AD9D-52DD8302537B}" dt="2022-01-16T20:47:45.350" v="447"/>
          <ac:spMkLst>
            <pc:docMk/>
            <pc:sldMk cId="2171491269" sldId="1841"/>
            <ac:spMk id="3" creationId="{C01689D1-7814-5749-ACB1-ED86F6AE5E96}"/>
          </ac:spMkLst>
        </pc:spChg>
        <pc:spChg chg="mod ord">
          <ac:chgData name="Guido Schmutz" userId="a64f9428-f742-43f7-a1e1-47e44dd40a39" providerId="ADAL" clId="{58324801-5352-2D4C-AD9D-52DD8302537B}" dt="2022-01-16T20:47:45.350" v="447"/>
          <ac:spMkLst>
            <pc:docMk/>
            <pc:sldMk cId="2171491269" sldId="1841"/>
            <ac:spMk id="4" creationId="{D37C391A-216D-7343-881D-3B96DBA5D5E3}"/>
          </ac:spMkLst>
        </pc:spChg>
        <pc:spChg chg="mod ord">
          <ac:chgData name="Guido Schmutz" userId="a64f9428-f742-43f7-a1e1-47e44dd40a39" providerId="ADAL" clId="{58324801-5352-2D4C-AD9D-52DD8302537B}" dt="2022-01-16T20:47:45.350" v="447"/>
          <ac:spMkLst>
            <pc:docMk/>
            <pc:sldMk cId="2171491269" sldId="1841"/>
            <ac:spMk id="5" creationId="{0B8CE04D-8DE0-1D4C-9310-EFDE3A9335EB}"/>
          </ac:spMkLst>
        </pc:spChg>
        <pc:spChg chg="add del mod">
          <ac:chgData name="Guido Schmutz" userId="a64f9428-f742-43f7-a1e1-47e44dd40a39" providerId="ADAL" clId="{58324801-5352-2D4C-AD9D-52DD8302537B}" dt="2022-01-16T20:47:45.350" v="447"/>
          <ac:spMkLst>
            <pc:docMk/>
            <pc:sldMk cId="2171491269" sldId="1841"/>
            <ac:spMk id="6" creationId="{FBBB0F68-92A0-7140-992D-D973F07639F1}"/>
          </ac:spMkLst>
        </pc:spChg>
        <pc:spChg chg="add del mod">
          <ac:chgData name="Guido Schmutz" userId="a64f9428-f742-43f7-a1e1-47e44dd40a39" providerId="ADAL" clId="{58324801-5352-2D4C-AD9D-52DD8302537B}" dt="2022-01-16T20:47:45.350" v="447"/>
          <ac:spMkLst>
            <pc:docMk/>
            <pc:sldMk cId="2171491269" sldId="1841"/>
            <ac:spMk id="7" creationId="{6CF1DA54-E205-7848-B01A-4FF4E035B519}"/>
          </ac:spMkLst>
        </pc:spChg>
        <pc:spChg chg="mod ord">
          <ac:chgData name="Guido Schmutz" userId="a64f9428-f742-43f7-a1e1-47e44dd40a39" providerId="ADAL" clId="{58324801-5352-2D4C-AD9D-52DD8302537B}" dt="2022-01-16T20:47:45.350" v="447"/>
          <ac:spMkLst>
            <pc:docMk/>
            <pc:sldMk cId="2171491269" sldId="1841"/>
            <ac:spMk id="8" creationId="{518FE402-A4B7-2E44-BAD5-9B0011E47AFB}"/>
          </ac:spMkLst>
        </pc:spChg>
        <pc:spChg chg="mod ord">
          <ac:chgData name="Guido Schmutz" userId="a64f9428-f742-43f7-a1e1-47e44dd40a39" providerId="ADAL" clId="{58324801-5352-2D4C-AD9D-52DD8302537B}" dt="2022-01-16T20:47:42.949" v="446" actId="700"/>
          <ac:spMkLst>
            <pc:docMk/>
            <pc:sldMk cId="2171491269" sldId="1841"/>
            <ac:spMk id="9" creationId="{0C67FCF1-D032-184F-A598-6702CBA5FAF5}"/>
          </ac:spMkLst>
        </pc:spChg>
        <pc:spChg chg="add del mod">
          <ac:chgData name="Guido Schmutz" userId="a64f9428-f742-43f7-a1e1-47e44dd40a39" providerId="ADAL" clId="{58324801-5352-2D4C-AD9D-52DD8302537B}" dt="2022-01-16T20:47:45.350" v="447"/>
          <ac:spMkLst>
            <pc:docMk/>
            <pc:sldMk cId="2171491269" sldId="1841"/>
            <ac:spMk id="12" creationId="{965CFF50-EEE2-784A-9911-23C6DA1D3377}"/>
          </ac:spMkLst>
        </pc:spChg>
        <pc:spChg chg="add del mod ord">
          <ac:chgData name="Guido Schmutz" userId="a64f9428-f742-43f7-a1e1-47e44dd40a39" providerId="ADAL" clId="{58324801-5352-2D4C-AD9D-52DD8302537B}" dt="2022-01-16T20:47:42.949" v="446" actId="700"/>
          <ac:spMkLst>
            <pc:docMk/>
            <pc:sldMk cId="2171491269" sldId="1841"/>
            <ac:spMk id="13" creationId="{252ECA7B-AE59-6245-BFA1-5D56181AE87F}"/>
          </ac:spMkLst>
        </pc:spChg>
        <pc:spChg chg="add del mod ord">
          <ac:chgData name="Guido Schmutz" userId="a64f9428-f742-43f7-a1e1-47e44dd40a39" providerId="ADAL" clId="{58324801-5352-2D4C-AD9D-52DD8302537B}" dt="2022-01-16T20:47:42.949" v="446" actId="700"/>
          <ac:spMkLst>
            <pc:docMk/>
            <pc:sldMk cId="2171491269" sldId="1841"/>
            <ac:spMk id="14" creationId="{084CFE0A-8492-E147-ABD4-09E48B286AB4}"/>
          </ac:spMkLst>
        </pc:spChg>
      </pc:sldChg>
      <pc:sldChg chg="add del">
        <pc:chgData name="Guido Schmutz" userId="a64f9428-f742-43f7-a1e1-47e44dd40a39" providerId="ADAL" clId="{58324801-5352-2D4C-AD9D-52DD8302537B}" dt="2022-01-10T11:05:15.777" v="3"/>
        <pc:sldMkLst>
          <pc:docMk/>
          <pc:sldMk cId="1915978927" sldId="1867"/>
        </pc:sldMkLst>
      </pc:sldChg>
      <pc:sldChg chg="modSp mod">
        <pc:chgData name="Guido Schmutz" userId="a64f9428-f742-43f7-a1e1-47e44dd40a39" providerId="ADAL" clId="{58324801-5352-2D4C-AD9D-52DD8302537B}" dt="2022-01-12T14:32:17.726" v="406" actId="20577"/>
        <pc:sldMkLst>
          <pc:docMk/>
          <pc:sldMk cId="1873777808" sldId="2076137810"/>
        </pc:sldMkLst>
        <pc:spChg chg="mod">
          <ac:chgData name="Guido Schmutz" userId="a64f9428-f742-43f7-a1e1-47e44dd40a39" providerId="ADAL" clId="{58324801-5352-2D4C-AD9D-52DD8302537B}" dt="2022-01-10T13:17:00.401" v="234" actId="1076"/>
          <ac:spMkLst>
            <pc:docMk/>
            <pc:sldMk cId="1873777808" sldId="2076137810"/>
            <ac:spMk id="9" creationId="{56CD77B9-EA00-F844-91DC-00F90F4A8557}"/>
          </ac:spMkLst>
        </pc:spChg>
        <pc:spChg chg="mod">
          <ac:chgData name="Guido Schmutz" userId="a64f9428-f742-43f7-a1e1-47e44dd40a39" providerId="ADAL" clId="{58324801-5352-2D4C-AD9D-52DD8302537B}" dt="2022-01-12T14:32:17.726" v="406" actId="20577"/>
          <ac:spMkLst>
            <pc:docMk/>
            <pc:sldMk cId="1873777808" sldId="2076137810"/>
            <ac:spMk id="10" creationId="{4461D1FA-0757-0C45-84FD-06E6556F34B9}"/>
          </ac:spMkLst>
        </pc:spChg>
        <pc:spChg chg="mod">
          <ac:chgData name="Guido Schmutz" userId="a64f9428-f742-43f7-a1e1-47e44dd40a39" providerId="ADAL" clId="{58324801-5352-2D4C-AD9D-52DD8302537B}" dt="2022-01-10T13:17:00.401" v="234" actId="1076"/>
          <ac:spMkLst>
            <pc:docMk/>
            <pc:sldMk cId="1873777808" sldId="2076137810"/>
            <ac:spMk id="11" creationId="{BCDA4DBE-D27C-5148-A442-D78E63C6A52C}"/>
          </ac:spMkLst>
        </pc:spChg>
        <pc:spChg chg="mod">
          <ac:chgData name="Guido Schmutz" userId="a64f9428-f742-43f7-a1e1-47e44dd40a39" providerId="ADAL" clId="{58324801-5352-2D4C-AD9D-52DD8302537B}" dt="2022-01-10T13:17:04.967" v="235" actId="1076"/>
          <ac:spMkLst>
            <pc:docMk/>
            <pc:sldMk cId="1873777808" sldId="2076137810"/>
            <ac:spMk id="15" creationId="{8FD373CF-9A53-0445-85ED-7F16B07A51C9}"/>
          </ac:spMkLst>
        </pc:spChg>
        <pc:spChg chg="mod">
          <ac:chgData name="Guido Schmutz" userId="a64f9428-f742-43f7-a1e1-47e44dd40a39" providerId="ADAL" clId="{58324801-5352-2D4C-AD9D-52DD8302537B}" dt="2022-01-10T13:17:04.967" v="235" actId="1076"/>
          <ac:spMkLst>
            <pc:docMk/>
            <pc:sldMk cId="1873777808" sldId="2076137810"/>
            <ac:spMk id="16" creationId="{B8F881EC-F5FA-5446-AF5A-C7057638B391}"/>
          </ac:spMkLst>
        </pc:spChg>
        <pc:spChg chg="mod">
          <ac:chgData name="Guido Schmutz" userId="a64f9428-f742-43f7-a1e1-47e44dd40a39" providerId="ADAL" clId="{58324801-5352-2D4C-AD9D-52DD8302537B}" dt="2022-01-10T13:17:04.967" v="235" actId="1076"/>
          <ac:spMkLst>
            <pc:docMk/>
            <pc:sldMk cId="1873777808" sldId="2076137810"/>
            <ac:spMk id="17" creationId="{DA95A1C3-FD29-EB4F-8B25-A56CEEB92D1B}"/>
          </ac:spMkLst>
        </pc:spChg>
        <pc:spChg chg="mod">
          <ac:chgData name="Guido Schmutz" userId="a64f9428-f742-43f7-a1e1-47e44dd40a39" providerId="ADAL" clId="{58324801-5352-2D4C-AD9D-52DD8302537B}" dt="2022-01-10T13:09:11.699" v="231" actId="20577"/>
          <ac:spMkLst>
            <pc:docMk/>
            <pc:sldMk cId="1873777808" sldId="2076137810"/>
            <ac:spMk id="18" creationId="{C33C7B55-E398-A246-82A2-6105EB86E348}"/>
          </ac:spMkLst>
        </pc:spChg>
        <pc:spChg chg="mod">
          <ac:chgData name="Guido Schmutz" userId="a64f9428-f742-43f7-a1e1-47e44dd40a39" providerId="ADAL" clId="{58324801-5352-2D4C-AD9D-52DD8302537B}" dt="2022-01-10T13:17:22.286" v="244" actId="1036"/>
          <ac:spMkLst>
            <pc:docMk/>
            <pc:sldMk cId="1873777808" sldId="2076137810"/>
            <ac:spMk id="21" creationId="{EBF7517F-5CC0-3442-9CE4-0F2F71D32FE3}"/>
          </ac:spMkLst>
        </pc:spChg>
        <pc:spChg chg="mod">
          <ac:chgData name="Guido Schmutz" userId="a64f9428-f742-43f7-a1e1-47e44dd40a39" providerId="ADAL" clId="{58324801-5352-2D4C-AD9D-52DD8302537B}" dt="2022-01-10T13:17:22.286" v="244" actId="1036"/>
          <ac:spMkLst>
            <pc:docMk/>
            <pc:sldMk cId="1873777808" sldId="2076137810"/>
            <ac:spMk id="22" creationId="{715E091E-8DED-B444-9711-145510C6363B}"/>
          </ac:spMkLst>
        </pc:spChg>
        <pc:spChg chg="mod">
          <ac:chgData name="Guido Schmutz" userId="a64f9428-f742-43f7-a1e1-47e44dd40a39" providerId="ADAL" clId="{58324801-5352-2D4C-AD9D-52DD8302537B}" dt="2022-01-10T13:17:22.286" v="244" actId="1036"/>
          <ac:spMkLst>
            <pc:docMk/>
            <pc:sldMk cId="1873777808" sldId="2076137810"/>
            <ac:spMk id="23" creationId="{4B076EA3-6883-E64E-9703-334C2270453F}"/>
          </ac:spMkLst>
        </pc:spChg>
        <pc:spChg chg="mod">
          <ac:chgData name="Guido Schmutz" userId="a64f9428-f742-43f7-a1e1-47e44dd40a39" providerId="ADAL" clId="{58324801-5352-2D4C-AD9D-52DD8302537B}" dt="2022-01-10T13:17:22.286" v="244" actId="1036"/>
          <ac:spMkLst>
            <pc:docMk/>
            <pc:sldMk cId="1873777808" sldId="2076137810"/>
            <ac:spMk id="24" creationId="{8C65679B-587D-524C-849C-CD2DEEDF2662}"/>
          </ac:spMkLst>
        </pc:spChg>
        <pc:spChg chg="mod">
          <ac:chgData name="Guido Schmutz" userId="a64f9428-f742-43f7-a1e1-47e44dd40a39" providerId="ADAL" clId="{58324801-5352-2D4C-AD9D-52DD8302537B}" dt="2022-01-10T13:17:22.286" v="244" actId="1036"/>
          <ac:spMkLst>
            <pc:docMk/>
            <pc:sldMk cId="1873777808" sldId="2076137810"/>
            <ac:spMk id="25" creationId="{2C94FF64-A6E7-4441-83F5-5D7CE3646B01}"/>
          </ac:spMkLst>
        </pc:spChg>
      </pc:sldChg>
      <pc:sldChg chg="addSp modSp mod">
        <pc:chgData name="Guido Schmutz" userId="a64f9428-f742-43f7-a1e1-47e44dd40a39" providerId="ADAL" clId="{58324801-5352-2D4C-AD9D-52DD8302537B}" dt="2022-01-16T16:47:01.768" v="412" actId="404"/>
        <pc:sldMkLst>
          <pc:docMk/>
          <pc:sldMk cId="3091455551" sldId="2076137812"/>
        </pc:sldMkLst>
        <pc:spChg chg="add mod">
          <ac:chgData name="Guido Schmutz" userId="a64f9428-f742-43f7-a1e1-47e44dd40a39" providerId="ADAL" clId="{58324801-5352-2D4C-AD9D-52DD8302537B}" dt="2022-01-16T16:47:01.768" v="412" actId="404"/>
          <ac:spMkLst>
            <pc:docMk/>
            <pc:sldMk cId="3091455551" sldId="2076137812"/>
            <ac:spMk id="41" creationId="{E761E717-654A-214D-A216-1BB45A428BB0}"/>
          </ac:spMkLst>
        </pc:spChg>
      </pc:sldChg>
      <pc:sldChg chg="modSp mod">
        <pc:chgData name="Guido Schmutz" userId="a64f9428-f742-43f7-a1e1-47e44dd40a39" providerId="ADAL" clId="{58324801-5352-2D4C-AD9D-52DD8302537B}" dt="2022-01-16T20:33:18.439" v="415" actId="20577"/>
        <pc:sldMkLst>
          <pc:docMk/>
          <pc:sldMk cId="2673127895" sldId="2076137813"/>
        </pc:sldMkLst>
        <pc:spChg chg="mod">
          <ac:chgData name="Guido Schmutz" userId="a64f9428-f742-43f7-a1e1-47e44dd40a39" providerId="ADAL" clId="{58324801-5352-2D4C-AD9D-52DD8302537B}" dt="2022-01-16T20:33:18.439" v="415" actId="20577"/>
          <ac:spMkLst>
            <pc:docMk/>
            <pc:sldMk cId="2673127895" sldId="2076137813"/>
            <ac:spMk id="14" creationId="{622AB48D-FA1B-104B-B9B1-3DC8B89D176A}"/>
          </ac:spMkLst>
        </pc:spChg>
        <pc:spChg chg="mod">
          <ac:chgData name="Guido Schmutz" userId="a64f9428-f742-43f7-a1e1-47e44dd40a39" providerId="ADAL" clId="{58324801-5352-2D4C-AD9D-52DD8302537B}" dt="2022-01-10T13:50:58.506" v="355" actId="20577"/>
          <ac:spMkLst>
            <pc:docMk/>
            <pc:sldMk cId="2673127895" sldId="2076137813"/>
            <ac:spMk id="15" creationId="{16C1B78E-A1E2-2245-A58F-07CB8B867AD8}"/>
          </ac:spMkLst>
        </pc:spChg>
        <pc:spChg chg="mod">
          <ac:chgData name="Guido Schmutz" userId="a64f9428-f742-43f7-a1e1-47e44dd40a39" providerId="ADAL" clId="{58324801-5352-2D4C-AD9D-52DD8302537B}" dt="2022-01-12T14:31:56.581" v="396" actId="20577"/>
          <ac:spMkLst>
            <pc:docMk/>
            <pc:sldMk cId="2673127895" sldId="2076137813"/>
            <ac:spMk id="16" creationId="{CC18C798-C9D5-A744-8853-A3600DA28A60}"/>
          </ac:spMkLst>
        </pc:spChg>
        <pc:spChg chg="mod">
          <ac:chgData name="Guido Schmutz" userId="a64f9428-f742-43f7-a1e1-47e44dd40a39" providerId="ADAL" clId="{58324801-5352-2D4C-AD9D-52DD8302537B}" dt="2022-01-10T13:17:50.945" v="273" actId="20577"/>
          <ac:spMkLst>
            <pc:docMk/>
            <pc:sldMk cId="2673127895" sldId="2076137813"/>
            <ac:spMk id="19" creationId="{6B4004B6-49C5-CE44-8CAE-ECD4A4D24AB1}"/>
          </ac:spMkLst>
        </pc:spChg>
        <pc:spChg chg="mod">
          <ac:chgData name="Guido Schmutz" userId="a64f9428-f742-43f7-a1e1-47e44dd40a39" providerId="ADAL" clId="{58324801-5352-2D4C-AD9D-52DD8302537B}" dt="2022-01-10T13:18:09.734" v="274" actId="1076"/>
          <ac:spMkLst>
            <pc:docMk/>
            <pc:sldMk cId="2673127895" sldId="2076137813"/>
            <ac:spMk id="23" creationId="{CB495D8B-5DD1-814C-9F67-D65342B06611}"/>
          </ac:spMkLst>
        </pc:spChg>
      </pc:sldChg>
      <pc:sldChg chg="del ord">
        <pc:chgData name="Guido Schmutz" userId="a64f9428-f742-43f7-a1e1-47e44dd40a39" providerId="ADAL" clId="{58324801-5352-2D4C-AD9D-52DD8302537B}" dt="2022-01-16T20:46:44.101" v="416" actId="2696"/>
        <pc:sldMkLst>
          <pc:docMk/>
          <pc:sldMk cId="1046504829" sldId="2076137818"/>
        </pc:sldMkLst>
      </pc:sldChg>
      <pc:sldChg chg="mod modShow">
        <pc:chgData name="Guido Schmutz" userId="a64f9428-f742-43f7-a1e1-47e44dd40a39" providerId="ADAL" clId="{58324801-5352-2D4C-AD9D-52DD8302537B}" dt="2022-01-10T13:28:16.596" v="278" actId="729"/>
        <pc:sldMkLst>
          <pc:docMk/>
          <pc:sldMk cId="2394841868" sldId="2076137819"/>
        </pc:sldMkLst>
      </pc:sldChg>
      <pc:sldChg chg="mod modShow">
        <pc:chgData name="Guido Schmutz" userId="a64f9428-f742-43f7-a1e1-47e44dd40a39" providerId="ADAL" clId="{58324801-5352-2D4C-AD9D-52DD8302537B}" dt="2022-01-10T13:28:16.596" v="278" actId="729"/>
        <pc:sldMkLst>
          <pc:docMk/>
          <pc:sldMk cId="1282909178" sldId="2076137820"/>
        </pc:sldMkLst>
      </pc:sldChg>
      <pc:sldChg chg="mod modShow">
        <pc:chgData name="Guido Schmutz" userId="a64f9428-f742-43f7-a1e1-47e44dd40a39" providerId="ADAL" clId="{58324801-5352-2D4C-AD9D-52DD8302537B}" dt="2022-01-10T13:28:16.596" v="278" actId="729"/>
        <pc:sldMkLst>
          <pc:docMk/>
          <pc:sldMk cId="1424640282" sldId="2076137821"/>
        </pc:sldMkLst>
      </pc:sldChg>
      <pc:sldChg chg="mod modShow">
        <pc:chgData name="Guido Schmutz" userId="a64f9428-f742-43f7-a1e1-47e44dd40a39" providerId="ADAL" clId="{58324801-5352-2D4C-AD9D-52DD8302537B}" dt="2022-01-10T13:28:16.596" v="278" actId="729"/>
        <pc:sldMkLst>
          <pc:docMk/>
          <pc:sldMk cId="2094374282" sldId="2076137822"/>
        </pc:sldMkLst>
      </pc:sldChg>
      <pc:sldChg chg="addSp delSp modSp new mod">
        <pc:chgData name="Guido Schmutz" userId="a64f9428-f742-43f7-a1e1-47e44dd40a39" providerId="ADAL" clId="{58324801-5352-2D4C-AD9D-52DD8302537B}" dt="2022-01-10T11:08:02.911" v="57" actId="20577"/>
        <pc:sldMkLst>
          <pc:docMk/>
          <pc:sldMk cId="3985774661" sldId="2076137823"/>
        </pc:sldMkLst>
        <pc:spChg chg="del">
          <ac:chgData name="Guido Schmutz" userId="a64f9428-f742-43f7-a1e1-47e44dd40a39" providerId="ADAL" clId="{58324801-5352-2D4C-AD9D-52DD8302537B}" dt="2022-01-10T11:05:42.975" v="8" actId="478"/>
          <ac:spMkLst>
            <pc:docMk/>
            <pc:sldMk cId="3985774661" sldId="2076137823"/>
            <ac:spMk id="2" creationId="{F47A9753-9158-CF47-ABC2-1E5084EFD574}"/>
          </ac:spMkLst>
        </pc:spChg>
        <pc:spChg chg="mod">
          <ac:chgData name="Guido Schmutz" userId="a64f9428-f742-43f7-a1e1-47e44dd40a39" providerId="ADAL" clId="{58324801-5352-2D4C-AD9D-52DD8302537B}" dt="2022-01-10T11:08:02.911" v="57" actId="20577"/>
          <ac:spMkLst>
            <pc:docMk/>
            <pc:sldMk cId="3985774661" sldId="2076137823"/>
            <ac:spMk id="3" creationId="{B3564D50-EFEC-2447-8B35-B5DBFCD82D7A}"/>
          </ac:spMkLst>
        </pc:spChg>
        <pc:spChg chg="add mod">
          <ac:chgData name="Guido Schmutz" userId="a64f9428-f742-43f7-a1e1-47e44dd40a39" providerId="ADAL" clId="{58324801-5352-2D4C-AD9D-52DD8302537B}" dt="2022-01-10T11:05:33.440" v="6" actId="1076"/>
          <ac:spMkLst>
            <pc:docMk/>
            <pc:sldMk cId="3985774661" sldId="2076137823"/>
            <ac:spMk id="5" creationId="{562DFDA1-001F-DD4C-B422-95C4A96944F9}"/>
          </ac:spMkLst>
        </pc:spChg>
        <pc:spChg chg="add mod">
          <ac:chgData name="Guido Schmutz" userId="a64f9428-f742-43f7-a1e1-47e44dd40a39" providerId="ADAL" clId="{58324801-5352-2D4C-AD9D-52DD8302537B}" dt="2022-01-10T11:06:06.842" v="18" actId="403"/>
          <ac:spMkLst>
            <pc:docMk/>
            <pc:sldMk cId="3985774661" sldId="2076137823"/>
            <ac:spMk id="6" creationId="{07830C2B-DCC6-5A4E-8DC0-686C59A47F00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7" creationId="{DDEBD2CF-DC75-6A47-9EE5-09631FA1E637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10" creationId="{AC766E61-58C0-954D-9D9D-F7589E4A640A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12" creationId="{5E7A9532-234E-B847-94CC-D2049F374566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14" creationId="{11AFF376-DFAB-FC48-AC77-AF22B3FE5A2A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17" creationId="{AC08960C-57E3-C04E-A48E-12A8B71B4506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18" creationId="{83590460-CE05-F443-9AA3-4780BAB1428C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19" creationId="{4EC729EB-1F78-4F4D-86C8-1F15DD16F73A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20" creationId="{0185990A-CAFB-E74E-BB6B-D0E0CED0F0F3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21" creationId="{B420C2BE-8731-1E4F-A67B-9D86B91F4C44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22" creationId="{0BB6DCBC-384C-BD42-A31B-7283B8011DB7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25" creationId="{628B3646-A716-514C-9B96-72B268AB4217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27" creationId="{A7A66C5D-22F1-E248-B8F6-5DD317042C25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30" creationId="{DBA00524-8F88-4B49-BB99-B8713F5A7BE3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31" creationId="{B631718A-DDA5-5E4D-97EF-15E4F22204F1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32" creationId="{B621E914-1895-2C4C-9167-833C263F3E88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33" creationId="{35E093FC-3438-9C45-9D89-62C5BFBA5803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34" creationId="{DCA5EB78-7A29-9F44-81E5-EBA2422DA99C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37" creationId="{8E488B60-CC25-A84A-AD8E-8C27DAD9E887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39" creationId="{424A7A68-C9D4-3046-B4B9-FB7401A4950F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42" creationId="{AF6179E6-E1A1-5F4A-A5E3-4326066A2CF1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43" creationId="{13D07496-5C13-0B46-B7F5-67E0A1642D39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44" creationId="{E4E4F5E0-9E74-D345-8281-43C38315915B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45" creationId="{3208FB98-2274-444C-A0A7-132E013A3169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46" creationId="{B19AA457-4D2B-504A-A8A1-09B68CBFC7AE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47" creationId="{9BE3C66C-F26A-5A41-BBD6-DDBACB273E4D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49" creationId="{73FC3B14-B629-1844-9922-5A5914E046CC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50" creationId="{F8ABC86E-9382-4F46-91D6-6F3E9400CD97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51" creationId="{30D0B027-0ADF-1449-AA7F-80ABE8D1AAB1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53" creationId="{6105677B-50C7-8B49-9FD7-0743D54725D7}"/>
          </ac:spMkLst>
        </pc:spChg>
        <pc:spChg chg="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54" creationId="{C98AABD9-087E-0A41-AA7E-29DEDC21CABB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55" creationId="{40FC9558-7259-8448-8F05-D09F08DF230D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56" creationId="{609B5DE1-61E5-514F-B70B-4D8785A2E1CA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57" creationId="{76CCCF78-0EB7-BC45-A22D-B1B73C4A422A}"/>
          </ac:spMkLst>
        </pc:spChg>
        <pc:spChg chg="add mod">
          <ac:chgData name="Guido Schmutz" userId="a64f9428-f742-43f7-a1e1-47e44dd40a39" providerId="ADAL" clId="{58324801-5352-2D4C-AD9D-52DD8302537B}" dt="2022-01-10T11:06:21.281" v="20" actId="1076"/>
          <ac:spMkLst>
            <pc:docMk/>
            <pc:sldMk cId="3985774661" sldId="2076137823"/>
            <ac:spMk id="60" creationId="{A27BE384-882D-C247-9869-C0579B52B997}"/>
          </ac:spMkLst>
        </pc:spChg>
        <pc:grpChg chg="add mod">
          <ac:chgData name="Guido Schmutz" userId="a64f9428-f742-43f7-a1e1-47e44dd40a39" providerId="ADAL" clId="{58324801-5352-2D4C-AD9D-52DD8302537B}" dt="2022-01-10T11:06:21.281" v="20" actId="1076"/>
          <ac:grpSpMkLst>
            <pc:docMk/>
            <pc:sldMk cId="3985774661" sldId="2076137823"/>
            <ac:grpSpMk id="8" creationId="{5DB20FAA-B24B-E841-808A-788126DFD186}"/>
          </ac:grpSpMkLst>
        </pc:grpChg>
        <pc:grpChg chg="add mod">
          <ac:chgData name="Guido Schmutz" userId="a64f9428-f742-43f7-a1e1-47e44dd40a39" providerId="ADAL" clId="{58324801-5352-2D4C-AD9D-52DD8302537B}" dt="2022-01-10T11:06:21.281" v="20" actId="1076"/>
          <ac:grpSpMkLst>
            <pc:docMk/>
            <pc:sldMk cId="3985774661" sldId="2076137823"/>
            <ac:grpSpMk id="11" creationId="{4AA757A6-882E-7E44-A666-B4A74D1FB32F}"/>
          </ac:grpSpMkLst>
        </pc:grpChg>
        <pc:grpChg chg="add mod">
          <ac:chgData name="Guido Schmutz" userId="a64f9428-f742-43f7-a1e1-47e44dd40a39" providerId="ADAL" clId="{58324801-5352-2D4C-AD9D-52DD8302537B}" dt="2022-01-10T11:06:21.281" v="20" actId="1076"/>
          <ac:grpSpMkLst>
            <pc:docMk/>
            <pc:sldMk cId="3985774661" sldId="2076137823"/>
            <ac:grpSpMk id="16" creationId="{79E8DD09-D6B7-4448-A491-1ED25952DC1F}"/>
          </ac:grpSpMkLst>
        </pc:grpChg>
        <pc:grpChg chg="add mod">
          <ac:chgData name="Guido Schmutz" userId="a64f9428-f742-43f7-a1e1-47e44dd40a39" providerId="ADAL" clId="{58324801-5352-2D4C-AD9D-52DD8302537B}" dt="2022-01-10T11:06:21.281" v="20" actId="1076"/>
          <ac:grpSpMkLst>
            <pc:docMk/>
            <pc:sldMk cId="3985774661" sldId="2076137823"/>
            <ac:grpSpMk id="23" creationId="{800F2B71-F400-A947-A431-103C8D07478D}"/>
          </ac:grpSpMkLst>
        </pc:grpChg>
        <pc:grpChg chg="add mod">
          <ac:chgData name="Guido Schmutz" userId="a64f9428-f742-43f7-a1e1-47e44dd40a39" providerId="ADAL" clId="{58324801-5352-2D4C-AD9D-52DD8302537B}" dt="2022-01-10T11:06:21.281" v="20" actId="1076"/>
          <ac:grpSpMkLst>
            <pc:docMk/>
            <pc:sldMk cId="3985774661" sldId="2076137823"/>
            <ac:grpSpMk id="26" creationId="{28B7DF9A-0E8E-C944-AD8B-74C64C61D1C5}"/>
          </ac:grpSpMkLst>
        </pc:grpChg>
        <pc:grpChg chg="add mod">
          <ac:chgData name="Guido Schmutz" userId="a64f9428-f742-43f7-a1e1-47e44dd40a39" providerId="ADAL" clId="{58324801-5352-2D4C-AD9D-52DD8302537B}" dt="2022-01-10T11:06:21.281" v="20" actId="1076"/>
          <ac:grpSpMkLst>
            <pc:docMk/>
            <pc:sldMk cId="3985774661" sldId="2076137823"/>
            <ac:grpSpMk id="29" creationId="{FE443BA6-4B16-884E-84A4-F7C574927AF3}"/>
          </ac:grpSpMkLst>
        </pc:grpChg>
        <pc:grpChg chg="add mod">
          <ac:chgData name="Guido Schmutz" userId="a64f9428-f742-43f7-a1e1-47e44dd40a39" providerId="ADAL" clId="{58324801-5352-2D4C-AD9D-52DD8302537B}" dt="2022-01-10T11:06:21.281" v="20" actId="1076"/>
          <ac:grpSpMkLst>
            <pc:docMk/>
            <pc:sldMk cId="3985774661" sldId="2076137823"/>
            <ac:grpSpMk id="35" creationId="{67EEC27E-6787-FC4F-9068-0062DB819492}"/>
          </ac:grpSpMkLst>
        </pc:grpChg>
        <pc:grpChg chg="add mod">
          <ac:chgData name="Guido Schmutz" userId="a64f9428-f742-43f7-a1e1-47e44dd40a39" providerId="ADAL" clId="{58324801-5352-2D4C-AD9D-52DD8302537B}" dt="2022-01-10T11:06:21.281" v="20" actId="1076"/>
          <ac:grpSpMkLst>
            <pc:docMk/>
            <pc:sldMk cId="3985774661" sldId="2076137823"/>
            <ac:grpSpMk id="38" creationId="{39D6FA76-53B9-1749-AEB2-DAEDD084C1E0}"/>
          </ac:grpSpMkLst>
        </pc:grpChg>
        <pc:grpChg chg="add mod">
          <ac:chgData name="Guido Schmutz" userId="a64f9428-f742-43f7-a1e1-47e44dd40a39" providerId="ADAL" clId="{58324801-5352-2D4C-AD9D-52DD8302537B}" dt="2022-01-10T11:06:21.281" v="20" actId="1076"/>
          <ac:grpSpMkLst>
            <pc:docMk/>
            <pc:sldMk cId="3985774661" sldId="2076137823"/>
            <ac:grpSpMk id="41" creationId="{46C94F55-E37D-9842-B7CC-93264732373E}"/>
          </ac:grpSpMkLst>
        </pc:grpChg>
        <pc:grpChg chg="add mod">
          <ac:chgData name="Guido Schmutz" userId="a64f9428-f742-43f7-a1e1-47e44dd40a39" providerId="ADAL" clId="{58324801-5352-2D4C-AD9D-52DD8302537B}" dt="2022-01-10T11:06:21.281" v="20" actId="1076"/>
          <ac:grpSpMkLst>
            <pc:docMk/>
            <pc:sldMk cId="3985774661" sldId="2076137823"/>
            <ac:grpSpMk id="48" creationId="{68CCAB76-2B41-134F-8E3F-A84C5EC9AE0B}"/>
          </ac:grpSpMkLst>
        </pc:grpChg>
        <pc:grpChg chg="add mod">
          <ac:chgData name="Guido Schmutz" userId="a64f9428-f742-43f7-a1e1-47e44dd40a39" providerId="ADAL" clId="{58324801-5352-2D4C-AD9D-52DD8302537B}" dt="2022-01-10T11:06:21.281" v="20" actId="1076"/>
          <ac:grpSpMkLst>
            <pc:docMk/>
            <pc:sldMk cId="3985774661" sldId="2076137823"/>
            <ac:grpSpMk id="52" creationId="{E51119B4-4449-F943-AB32-611F35E62E72}"/>
          </ac:grpSpMkLst>
        </pc:grpChg>
        <pc:picChg chg="mod">
          <ac:chgData name="Guido Schmutz" userId="a64f9428-f742-43f7-a1e1-47e44dd40a39" providerId="ADAL" clId="{58324801-5352-2D4C-AD9D-52DD8302537B}" dt="2022-01-10T11:06:21.281" v="20" actId="1076"/>
          <ac:picMkLst>
            <pc:docMk/>
            <pc:sldMk cId="3985774661" sldId="2076137823"/>
            <ac:picMk id="9" creationId="{9EAD46D9-BD5D-C74B-AE9E-7731A468B184}"/>
          </ac:picMkLst>
        </pc:picChg>
        <pc:picChg chg="mod">
          <ac:chgData name="Guido Schmutz" userId="a64f9428-f742-43f7-a1e1-47e44dd40a39" providerId="ADAL" clId="{58324801-5352-2D4C-AD9D-52DD8302537B}" dt="2022-01-10T11:06:21.281" v="20" actId="1076"/>
          <ac:picMkLst>
            <pc:docMk/>
            <pc:sldMk cId="3985774661" sldId="2076137823"/>
            <ac:picMk id="13" creationId="{707C5E9C-1DAD-294D-9527-F86DB9972E98}"/>
          </ac:picMkLst>
        </pc:picChg>
        <pc:picChg chg="add mod">
          <ac:chgData name="Guido Schmutz" userId="a64f9428-f742-43f7-a1e1-47e44dd40a39" providerId="ADAL" clId="{58324801-5352-2D4C-AD9D-52DD8302537B}" dt="2022-01-10T11:06:21.281" v="20" actId="1076"/>
          <ac:picMkLst>
            <pc:docMk/>
            <pc:sldMk cId="3985774661" sldId="2076137823"/>
            <ac:picMk id="15" creationId="{FC659CD7-9DD1-8A4C-8505-7225C885792E}"/>
          </ac:picMkLst>
        </pc:picChg>
        <pc:picChg chg="mod">
          <ac:chgData name="Guido Schmutz" userId="a64f9428-f742-43f7-a1e1-47e44dd40a39" providerId="ADAL" clId="{58324801-5352-2D4C-AD9D-52DD8302537B}" dt="2022-01-10T11:06:21.281" v="20" actId="1076"/>
          <ac:picMkLst>
            <pc:docMk/>
            <pc:sldMk cId="3985774661" sldId="2076137823"/>
            <ac:picMk id="24" creationId="{881E97E5-08E8-8640-8E86-A760BD649233}"/>
          </ac:picMkLst>
        </pc:picChg>
        <pc:picChg chg="mod">
          <ac:chgData name="Guido Schmutz" userId="a64f9428-f742-43f7-a1e1-47e44dd40a39" providerId="ADAL" clId="{58324801-5352-2D4C-AD9D-52DD8302537B}" dt="2022-01-10T11:06:21.281" v="20" actId="1076"/>
          <ac:picMkLst>
            <pc:docMk/>
            <pc:sldMk cId="3985774661" sldId="2076137823"/>
            <ac:picMk id="28" creationId="{EC1DF5A2-BA18-C34F-A7AB-82866A2B90B9}"/>
          </ac:picMkLst>
        </pc:picChg>
        <pc:picChg chg="mod">
          <ac:chgData name="Guido Schmutz" userId="a64f9428-f742-43f7-a1e1-47e44dd40a39" providerId="ADAL" clId="{58324801-5352-2D4C-AD9D-52DD8302537B}" dt="2022-01-10T11:06:21.281" v="20" actId="1076"/>
          <ac:picMkLst>
            <pc:docMk/>
            <pc:sldMk cId="3985774661" sldId="2076137823"/>
            <ac:picMk id="36" creationId="{1B53A3AD-16B5-7E49-84DE-A2D6AED0BF74}"/>
          </ac:picMkLst>
        </pc:picChg>
        <pc:picChg chg="mod">
          <ac:chgData name="Guido Schmutz" userId="a64f9428-f742-43f7-a1e1-47e44dd40a39" providerId="ADAL" clId="{58324801-5352-2D4C-AD9D-52DD8302537B}" dt="2022-01-10T11:06:21.281" v="20" actId="1076"/>
          <ac:picMkLst>
            <pc:docMk/>
            <pc:sldMk cId="3985774661" sldId="2076137823"/>
            <ac:picMk id="40" creationId="{03FD171C-5478-BA49-A83E-C701507C754F}"/>
          </ac:picMkLst>
        </pc:picChg>
        <pc:cxnChg chg="add mod">
          <ac:chgData name="Guido Schmutz" userId="a64f9428-f742-43f7-a1e1-47e44dd40a39" providerId="ADAL" clId="{58324801-5352-2D4C-AD9D-52DD8302537B}" dt="2022-01-10T11:06:21.281" v="20" actId="1076"/>
          <ac:cxnSpMkLst>
            <pc:docMk/>
            <pc:sldMk cId="3985774661" sldId="2076137823"/>
            <ac:cxnSpMk id="58" creationId="{F66E9C54-81B9-7741-A762-F2E3F41119A2}"/>
          </ac:cxnSpMkLst>
        </pc:cxnChg>
        <pc:cxnChg chg="add mod">
          <ac:chgData name="Guido Schmutz" userId="a64f9428-f742-43f7-a1e1-47e44dd40a39" providerId="ADAL" clId="{58324801-5352-2D4C-AD9D-52DD8302537B}" dt="2022-01-10T11:06:21.281" v="20" actId="1076"/>
          <ac:cxnSpMkLst>
            <pc:docMk/>
            <pc:sldMk cId="3985774661" sldId="2076137823"/>
            <ac:cxnSpMk id="59" creationId="{358A740B-41E7-E445-ACEA-6ED288338253}"/>
          </ac:cxnSpMkLst>
        </pc:cxnChg>
      </pc:sldChg>
      <pc:sldChg chg="addSp delSp modSp add mod">
        <pc:chgData name="Guido Schmutz" userId="a64f9428-f742-43f7-a1e1-47e44dd40a39" providerId="ADAL" clId="{58324801-5352-2D4C-AD9D-52DD8302537B}" dt="2022-01-10T11:07:26.089" v="32"/>
        <pc:sldMkLst>
          <pc:docMk/>
          <pc:sldMk cId="444696680" sldId="2076137824"/>
        </pc:sldMkLst>
        <pc:spChg chg="del">
          <ac:chgData name="Guido Schmutz" userId="a64f9428-f742-43f7-a1e1-47e44dd40a39" providerId="ADAL" clId="{58324801-5352-2D4C-AD9D-52DD8302537B}" dt="2022-01-10T11:06:45.628" v="23" actId="478"/>
          <ac:spMkLst>
            <pc:docMk/>
            <pc:sldMk cId="444696680" sldId="2076137824"/>
            <ac:spMk id="5" creationId="{562DFDA1-001F-DD4C-B422-95C4A96944F9}"/>
          </ac:spMkLst>
        </pc:spChg>
        <pc:spChg chg="mod">
          <ac:chgData name="Guido Schmutz" userId="a64f9428-f742-43f7-a1e1-47e44dd40a39" providerId="ADAL" clId="{58324801-5352-2D4C-AD9D-52DD8302537B}" dt="2022-01-10T11:07:21.519" v="31" actId="403"/>
          <ac:spMkLst>
            <pc:docMk/>
            <pc:sldMk cId="444696680" sldId="2076137824"/>
            <ac:spMk id="6" creationId="{07830C2B-DCC6-5A4E-8DC0-686C59A47F00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7" creationId="{DDEBD2CF-DC75-6A47-9EE5-09631FA1E637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10" creationId="{AC766E61-58C0-954D-9D9D-F7589E4A640A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12" creationId="{5E7A9532-234E-B847-94CC-D2049F374566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14" creationId="{11AFF376-DFAB-FC48-AC77-AF22B3FE5A2A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17" creationId="{AC08960C-57E3-C04E-A48E-12A8B71B4506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18" creationId="{83590460-CE05-F443-9AA3-4780BAB1428C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19" creationId="{4EC729EB-1F78-4F4D-86C8-1F15DD16F73A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20" creationId="{0185990A-CAFB-E74E-BB6B-D0E0CED0F0F3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21" creationId="{B420C2BE-8731-1E4F-A67B-9D86B91F4C44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22" creationId="{0BB6DCBC-384C-BD42-A31B-7283B8011DB7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25" creationId="{628B3646-A716-514C-9B96-72B268AB4217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27" creationId="{A7A66C5D-22F1-E248-B8F6-5DD317042C25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30" creationId="{DBA00524-8F88-4B49-BB99-B8713F5A7BE3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31" creationId="{B631718A-DDA5-5E4D-97EF-15E4F22204F1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32" creationId="{B621E914-1895-2C4C-9167-833C263F3E88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33" creationId="{35E093FC-3438-9C45-9D89-62C5BFBA5803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34" creationId="{DCA5EB78-7A29-9F44-81E5-EBA2422DA99C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37" creationId="{8E488B60-CC25-A84A-AD8E-8C27DAD9E887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39" creationId="{424A7A68-C9D4-3046-B4B9-FB7401A4950F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42" creationId="{AF6179E6-E1A1-5F4A-A5E3-4326066A2CF1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43" creationId="{13D07496-5C13-0B46-B7F5-67E0A1642D39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44" creationId="{E4E4F5E0-9E74-D345-8281-43C38315915B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45" creationId="{3208FB98-2274-444C-A0A7-132E013A3169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46" creationId="{B19AA457-4D2B-504A-A8A1-09B68CBFC7AE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47" creationId="{9BE3C66C-F26A-5A41-BBD6-DDBACB273E4D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49" creationId="{73FC3B14-B629-1844-9922-5A5914E046CC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50" creationId="{F8ABC86E-9382-4F46-91D6-6F3E9400CD97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51" creationId="{30D0B027-0ADF-1449-AA7F-80ABE8D1AAB1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53" creationId="{6105677B-50C7-8B49-9FD7-0743D54725D7}"/>
          </ac:spMkLst>
        </pc:spChg>
        <pc:spChg chg="mod">
          <ac:chgData name="Guido Schmutz" userId="a64f9428-f742-43f7-a1e1-47e44dd40a39" providerId="ADAL" clId="{58324801-5352-2D4C-AD9D-52DD8302537B}" dt="2022-01-10T11:06:55.482" v="24" actId="1076"/>
          <ac:spMkLst>
            <pc:docMk/>
            <pc:sldMk cId="444696680" sldId="2076137824"/>
            <ac:spMk id="54" creationId="{C98AABD9-087E-0A41-AA7E-29DEDC21CABB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55" creationId="{40FC9558-7259-8448-8F05-D09F08DF230D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56" creationId="{609B5DE1-61E5-514F-B70B-4D8785A2E1CA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57" creationId="{76CCCF78-0EB7-BC45-A22D-B1B73C4A422A}"/>
          </ac:spMkLst>
        </pc:spChg>
        <pc:spChg chg="del mod">
          <ac:chgData name="Guido Schmutz" userId="a64f9428-f742-43f7-a1e1-47e44dd40a39" providerId="ADAL" clId="{58324801-5352-2D4C-AD9D-52DD8302537B}" dt="2022-01-10T11:07:18.390" v="30" actId="478"/>
          <ac:spMkLst>
            <pc:docMk/>
            <pc:sldMk cId="444696680" sldId="2076137824"/>
            <ac:spMk id="60" creationId="{A27BE384-882D-C247-9869-C0579B52B997}"/>
          </ac:spMkLst>
        </pc:spChg>
        <pc:grpChg chg="del mod">
          <ac:chgData name="Guido Schmutz" userId="a64f9428-f742-43f7-a1e1-47e44dd40a39" providerId="ADAL" clId="{58324801-5352-2D4C-AD9D-52DD8302537B}" dt="2022-01-10T11:07:18.390" v="30" actId="478"/>
          <ac:grpSpMkLst>
            <pc:docMk/>
            <pc:sldMk cId="444696680" sldId="2076137824"/>
            <ac:grpSpMk id="8" creationId="{5DB20FAA-B24B-E841-808A-788126DFD186}"/>
          </ac:grpSpMkLst>
        </pc:grpChg>
        <pc:grpChg chg="del mod">
          <ac:chgData name="Guido Schmutz" userId="a64f9428-f742-43f7-a1e1-47e44dd40a39" providerId="ADAL" clId="{58324801-5352-2D4C-AD9D-52DD8302537B}" dt="2022-01-10T11:07:18.390" v="30" actId="478"/>
          <ac:grpSpMkLst>
            <pc:docMk/>
            <pc:sldMk cId="444696680" sldId="2076137824"/>
            <ac:grpSpMk id="11" creationId="{4AA757A6-882E-7E44-A666-B4A74D1FB32F}"/>
          </ac:grpSpMkLst>
        </pc:grpChg>
        <pc:grpChg chg="del mod">
          <ac:chgData name="Guido Schmutz" userId="a64f9428-f742-43f7-a1e1-47e44dd40a39" providerId="ADAL" clId="{58324801-5352-2D4C-AD9D-52DD8302537B}" dt="2022-01-10T11:07:18.390" v="30" actId="478"/>
          <ac:grpSpMkLst>
            <pc:docMk/>
            <pc:sldMk cId="444696680" sldId="2076137824"/>
            <ac:grpSpMk id="16" creationId="{79E8DD09-D6B7-4448-A491-1ED25952DC1F}"/>
          </ac:grpSpMkLst>
        </pc:grpChg>
        <pc:grpChg chg="del mod">
          <ac:chgData name="Guido Schmutz" userId="a64f9428-f742-43f7-a1e1-47e44dd40a39" providerId="ADAL" clId="{58324801-5352-2D4C-AD9D-52DD8302537B}" dt="2022-01-10T11:07:18.390" v="30" actId="478"/>
          <ac:grpSpMkLst>
            <pc:docMk/>
            <pc:sldMk cId="444696680" sldId="2076137824"/>
            <ac:grpSpMk id="23" creationId="{800F2B71-F400-A947-A431-103C8D07478D}"/>
          </ac:grpSpMkLst>
        </pc:grpChg>
        <pc:grpChg chg="del mod">
          <ac:chgData name="Guido Schmutz" userId="a64f9428-f742-43f7-a1e1-47e44dd40a39" providerId="ADAL" clId="{58324801-5352-2D4C-AD9D-52DD8302537B}" dt="2022-01-10T11:07:18.390" v="30" actId="478"/>
          <ac:grpSpMkLst>
            <pc:docMk/>
            <pc:sldMk cId="444696680" sldId="2076137824"/>
            <ac:grpSpMk id="26" creationId="{28B7DF9A-0E8E-C944-AD8B-74C64C61D1C5}"/>
          </ac:grpSpMkLst>
        </pc:grpChg>
        <pc:grpChg chg="del mod">
          <ac:chgData name="Guido Schmutz" userId="a64f9428-f742-43f7-a1e1-47e44dd40a39" providerId="ADAL" clId="{58324801-5352-2D4C-AD9D-52DD8302537B}" dt="2022-01-10T11:07:18.390" v="30" actId="478"/>
          <ac:grpSpMkLst>
            <pc:docMk/>
            <pc:sldMk cId="444696680" sldId="2076137824"/>
            <ac:grpSpMk id="29" creationId="{FE443BA6-4B16-884E-84A4-F7C574927AF3}"/>
          </ac:grpSpMkLst>
        </pc:grpChg>
        <pc:grpChg chg="del mod">
          <ac:chgData name="Guido Schmutz" userId="a64f9428-f742-43f7-a1e1-47e44dd40a39" providerId="ADAL" clId="{58324801-5352-2D4C-AD9D-52DD8302537B}" dt="2022-01-10T11:07:18.390" v="30" actId="478"/>
          <ac:grpSpMkLst>
            <pc:docMk/>
            <pc:sldMk cId="444696680" sldId="2076137824"/>
            <ac:grpSpMk id="35" creationId="{67EEC27E-6787-FC4F-9068-0062DB819492}"/>
          </ac:grpSpMkLst>
        </pc:grpChg>
        <pc:grpChg chg="del mod">
          <ac:chgData name="Guido Schmutz" userId="a64f9428-f742-43f7-a1e1-47e44dd40a39" providerId="ADAL" clId="{58324801-5352-2D4C-AD9D-52DD8302537B}" dt="2022-01-10T11:07:18.390" v="30" actId="478"/>
          <ac:grpSpMkLst>
            <pc:docMk/>
            <pc:sldMk cId="444696680" sldId="2076137824"/>
            <ac:grpSpMk id="38" creationId="{39D6FA76-53B9-1749-AEB2-DAEDD084C1E0}"/>
          </ac:grpSpMkLst>
        </pc:grpChg>
        <pc:grpChg chg="del mod">
          <ac:chgData name="Guido Schmutz" userId="a64f9428-f742-43f7-a1e1-47e44dd40a39" providerId="ADAL" clId="{58324801-5352-2D4C-AD9D-52DD8302537B}" dt="2022-01-10T11:07:18.390" v="30" actId="478"/>
          <ac:grpSpMkLst>
            <pc:docMk/>
            <pc:sldMk cId="444696680" sldId="2076137824"/>
            <ac:grpSpMk id="41" creationId="{46C94F55-E37D-9842-B7CC-93264732373E}"/>
          </ac:grpSpMkLst>
        </pc:grpChg>
        <pc:grpChg chg="del mod">
          <ac:chgData name="Guido Schmutz" userId="a64f9428-f742-43f7-a1e1-47e44dd40a39" providerId="ADAL" clId="{58324801-5352-2D4C-AD9D-52DD8302537B}" dt="2022-01-10T11:07:18.390" v="30" actId="478"/>
          <ac:grpSpMkLst>
            <pc:docMk/>
            <pc:sldMk cId="444696680" sldId="2076137824"/>
            <ac:grpSpMk id="48" creationId="{68CCAB76-2B41-134F-8E3F-A84C5EC9AE0B}"/>
          </ac:grpSpMkLst>
        </pc:grpChg>
        <pc:grpChg chg="del mod">
          <ac:chgData name="Guido Schmutz" userId="a64f9428-f742-43f7-a1e1-47e44dd40a39" providerId="ADAL" clId="{58324801-5352-2D4C-AD9D-52DD8302537B}" dt="2022-01-10T11:07:18.390" v="30" actId="478"/>
          <ac:grpSpMkLst>
            <pc:docMk/>
            <pc:sldMk cId="444696680" sldId="2076137824"/>
            <ac:grpSpMk id="52" creationId="{E51119B4-4449-F943-AB32-611F35E62E72}"/>
          </ac:grpSpMkLst>
        </pc:grpChg>
        <pc:picChg chg="mod">
          <ac:chgData name="Guido Schmutz" userId="a64f9428-f742-43f7-a1e1-47e44dd40a39" providerId="ADAL" clId="{58324801-5352-2D4C-AD9D-52DD8302537B}" dt="2022-01-10T11:06:55.482" v="24" actId="1076"/>
          <ac:picMkLst>
            <pc:docMk/>
            <pc:sldMk cId="444696680" sldId="2076137824"/>
            <ac:picMk id="9" creationId="{9EAD46D9-BD5D-C74B-AE9E-7731A468B184}"/>
          </ac:picMkLst>
        </pc:picChg>
        <pc:picChg chg="mod">
          <ac:chgData name="Guido Schmutz" userId="a64f9428-f742-43f7-a1e1-47e44dd40a39" providerId="ADAL" clId="{58324801-5352-2D4C-AD9D-52DD8302537B}" dt="2022-01-10T11:06:55.482" v="24" actId="1076"/>
          <ac:picMkLst>
            <pc:docMk/>
            <pc:sldMk cId="444696680" sldId="2076137824"/>
            <ac:picMk id="13" creationId="{707C5E9C-1DAD-294D-9527-F86DB9972E98}"/>
          </ac:picMkLst>
        </pc:picChg>
        <pc:picChg chg="del mod">
          <ac:chgData name="Guido Schmutz" userId="a64f9428-f742-43f7-a1e1-47e44dd40a39" providerId="ADAL" clId="{58324801-5352-2D4C-AD9D-52DD8302537B}" dt="2022-01-10T11:07:18.390" v="30" actId="478"/>
          <ac:picMkLst>
            <pc:docMk/>
            <pc:sldMk cId="444696680" sldId="2076137824"/>
            <ac:picMk id="15" creationId="{FC659CD7-9DD1-8A4C-8505-7225C885792E}"/>
          </ac:picMkLst>
        </pc:picChg>
        <pc:picChg chg="mod">
          <ac:chgData name="Guido Schmutz" userId="a64f9428-f742-43f7-a1e1-47e44dd40a39" providerId="ADAL" clId="{58324801-5352-2D4C-AD9D-52DD8302537B}" dt="2022-01-10T11:06:55.482" v="24" actId="1076"/>
          <ac:picMkLst>
            <pc:docMk/>
            <pc:sldMk cId="444696680" sldId="2076137824"/>
            <ac:picMk id="24" creationId="{881E97E5-08E8-8640-8E86-A760BD649233}"/>
          </ac:picMkLst>
        </pc:picChg>
        <pc:picChg chg="mod">
          <ac:chgData name="Guido Schmutz" userId="a64f9428-f742-43f7-a1e1-47e44dd40a39" providerId="ADAL" clId="{58324801-5352-2D4C-AD9D-52DD8302537B}" dt="2022-01-10T11:06:55.482" v="24" actId="1076"/>
          <ac:picMkLst>
            <pc:docMk/>
            <pc:sldMk cId="444696680" sldId="2076137824"/>
            <ac:picMk id="28" creationId="{EC1DF5A2-BA18-C34F-A7AB-82866A2B90B9}"/>
          </ac:picMkLst>
        </pc:picChg>
        <pc:picChg chg="mod">
          <ac:chgData name="Guido Schmutz" userId="a64f9428-f742-43f7-a1e1-47e44dd40a39" providerId="ADAL" clId="{58324801-5352-2D4C-AD9D-52DD8302537B}" dt="2022-01-10T11:06:55.482" v="24" actId="1076"/>
          <ac:picMkLst>
            <pc:docMk/>
            <pc:sldMk cId="444696680" sldId="2076137824"/>
            <ac:picMk id="36" creationId="{1B53A3AD-16B5-7E49-84DE-A2D6AED0BF74}"/>
          </ac:picMkLst>
        </pc:picChg>
        <pc:picChg chg="mod">
          <ac:chgData name="Guido Schmutz" userId="a64f9428-f742-43f7-a1e1-47e44dd40a39" providerId="ADAL" clId="{58324801-5352-2D4C-AD9D-52DD8302537B}" dt="2022-01-10T11:06:55.482" v="24" actId="1076"/>
          <ac:picMkLst>
            <pc:docMk/>
            <pc:sldMk cId="444696680" sldId="2076137824"/>
            <ac:picMk id="40" creationId="{03FD171C-5478-BA49-A83E-C701507C754F}"/>
          </ac:picMkLst>
        </pc:picChg>
        <pc:picChg chg="add mod">
          <ac:chgData name="Guido Schmutz" userId="a64f9428-f742-43f7-a1e1-47e44dd40a39" providerId="ADAL" clId="{58324801-5352-2D4C-AD9D-52DD8302537B}" dt="2022-01-10T11:07:26.089" v="32"/>
          <ac:picMkLst>
            <pc:docMk/>
            <pc:sldMk cId="444696680" sldId="2076137824"/>
            <ac:picMk id="61" creationId="{4C91A9FD-E43C-3544-A149-3F9FD9C68514}"/>
          </ac:picMkLst>
        </pc:picChg>
        <pc:cxnChg chg="del mod">
          <ac:chgData name="Guido Schmutz" userId="a64f9428-f742-43f7-a1e1-47e44dd40a39" providerId="ADAL" clId="{58324801-5352-2D4C-AD9D-52DD8302537B}" dt="2022-01-10T11:07:18.390" v="30" actId="478"/>
          <ac:cxnSpMkLst>
            <pc:docMk/>
            <pc:sldMk cId="444696680" sldId="2076137824"/>
            <ac:cxnSpMk id="58" creationId="{F66E9C54-81B9-7741-A762-F2E3F41119A2}"/>
          </ac:cxnSpMkLst>
        </pc:cxnChg>
        <pc:cxnChg chg="del mod">
          <ac:chgData name="Guido Schmutz" userId="a64f9428-f742-43f7-a1e1-47e44dd40a39" providerId="ADAL" clId="{58324801-5352-2D4C-AD9D-52DD8302537B}" dt="2022-01-10T11:07:18.390" v="30" actId="478"/>
          <ac:cxnSpMkLst>
            <pc:docMk/>
            <pc:sldMk cId="444696680" sldId="2076137824"/>
            <ac:cxnSpMk id="59" creationId="{358A740B-41E7-E445-ACEA-6ED288338253}"/>
          </ac:cxnSpMkLst>
        </pc:cxnChg>
      </pc:sldChg>
      <pc:sldChg chg="addSp delSp modSp add mod">
        <pc:chgData name="Guido Schmutz" userId="a64f9428-f742-43f7-a1e1-47e44dd40a39" providerId="ADAL" clId="{58324801-5352-2D4C-AD9D-52DD8302537B}" dt="2022-01-10T11:09:00.579" v="104" actId="14100"/>
        <pc:sldMkLst>
          <pc:docMk/>
          <pc:sldMk cId="2898793710" sldId="2076137825"/>
        </pc:sldMkLst>
        <pc:spChg chg="mod">
          <ac:chgData name="Guido Schmutz" userId="a64f9428-f742-43f7-a1e1-47e44dd40a39" providerId="ADAL" clId="{58324801-5352-2D4C-AD9D-52DD8302537B}" dt="2022-01-10T11:07:50.196" v="34"/>
          <ac:spMkLst>
            <pc:docMk/>
            <pc:sldMk cId="2898793710" sldId="2076137825"/>
            <ac:spMk id="3" creationId="{B3564D50-EFEC-2447-8B35-B5DBFCD82D7A}"/>
          </ac:spMkLst>
        </pc:spChg>
        <pc:spChg chg="mod">
          <ac:chgData name="Guido Schmutz" userId="a64f9428-f742-43f7-a1e1-47e44dd40a39" providerId="ADAL" clId="{58324801-5352-2D4C-AD9D-52DD8302537B}" dt="2022-01-10T11:09:00.579" v="104" actId="14100"/>
          <ac:spMkLst>
            <pc:docMk/>
            <pc:sldMk cId="2898793710" sldId="2076137825"/>
            <ac:spMk id="6" creationId="{07830C2B-DCC6-5A4E-8DC0-686C59A47F00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7" creationId="{0307C0D2-6705-7746-9D12-763797C4D00E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10" creationId="{042C0AA4-4143-794B-B0E8-CDA1FC4D526C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12" creationId="{C319151F-E3D9-1546-AFCD-586342519765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14" creationId="{273F2145-116A-0B42-B463-06D95CD44FD0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17" creationId="{64AF356E-54E0-D845-BC1A-FF0C33F3D7CC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18" creationId="{4D84D60A-F6DF-A945-BA12-3A5982910A2D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19" creationId="{5F98CD69-04D8-CC42-905A-FEFF98A8B1C3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20" creationId="{5F36B26F-A12B-234D-B833-5F1F31704F22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21" creationId="{31A800CA-EE50-CA49-947D-4A371C1164C5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22" creationId="{C2F84347-2244-EF42-83C5-B4E03AE6D228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25" creationId="{533ABE8A-F12A-FD43-A2E7-63222526A2F6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27" creationId="{7C27376D-1312-9E4B-BD12-786C5F7FF1AA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30" creationId="{EF1FBA1C-4BC6-2D4E-88C8-4AB797BC0E3D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31" creationId="{8657941F-CCA4-5045-A33C-73996BBF8A6E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32" creationId="{33551789-1A44-364D-8330-3AD164A12566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33" creationId="{656D890E-0A38-4846-8FBA-3F9A4873F0C0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34" creationId="{7258DD10-FC65-B74B-820C-BBDFC43E3C8F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37" creationId="{51B4943D-3B14-CD49-99A1-4692269C4793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39" creationId="{C033089D-3EE0-1147-B2BB-7B232E2DCA29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42" creationId="{D9177D91-9D07-9049-9AE7-C8D1BBACDB78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43" creationId="{0A675C4D-8E01-564D-96D4-FC73685E036C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44" creationId="{20E2FA2F-F0F0-A04E-A3C1-CCD7D7A25CEC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45" creationId="{B1DF93D6-8CFC-0544-9E90-E2763182F17F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46" creationId="{3A906815-6555-4E4F-898F-45689208DF2F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47" creationId="{CC129334-083E-5347-8B1D-7D8FE05F9C42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49" creationId="{B86DD0E3-6A0D-3142-96CA-E39ADE138890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50" creationId="{57B10CFA-CAFC-A04F-B041-BE9CBCA0FAA7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51" creationId="{B3249C5E-041D-6846-929A-D77CFAD230EC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53" creationId="{62A4FB3B-1485-F446-9480-830AA9F8B22F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54" creationId="{90063AB9-3527-3A47-9411-C4174DF516CB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55" creationId="{04559011-042D-264A-9ACF-609E785B0AF1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56" creationId="{BA7E7C79-09F8-A64C-9D25-2F627EBAAE72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57" creationId="{CC1D7CD3-CE5D-1143-8F3D-6F1C88FFF85C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60" creationId="{3F27A4C4-3E2D-1F4F-8DB9-47515357BD5B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63" creationId="{5CC3C99B-8964-2645-94E7-E2545C628176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66" creationId="{06483507-781E-9446-A862-846EB4486AC7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67" creationId="{944EB3C3-1B51-6D4C-BE72-85D1226DB490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68" creationId="{A516091A-38F5-6146-9B43-ADCD8371EB8C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69" creationId="{BF27D2F6-A58E-514A-B7F2-1236F507DE71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70" creationId="{A3B498B5-C9B1-D842-8A5C-8B982EC69C5A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73" creationId="{8EF6600C-F004-9348-840D-8C33E8133FA9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75" creationId="{13A2B650-31DA-5B40-B208-EB09560ACA5A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78" creationId="{550AD025-7772-5F49-BD03-A143359BD75D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79" creationId="{8DDC8FCD-F2BC-4947-8CD6-356148AE5ACD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80" creationId="{E7936EDC-CE3F-AF4A-9A95-F5BAD54BC38C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81" creationId="{1CE509D5-8DE4-2447-A67F-B1CA740A9C01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82" creationId="{F58E211E-5DC1-7D48-9858-6071075DAE96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83" creationId="{E4F3B638-E95A-544B-A173-E1507B3478FE}"/>
          </ac:spMkLst>
        </pc:spChg>
        <pc:spChg chg="add 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84" creationId="{EDA03156-4C71-EA48-9AC1-9EAB49706BA5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86" creationId="{FB5B5847-ED40-324F-B594-68D46AF130F4}"/>
          </ac:spMkLst>
        </pc:spChg>
        <pc:spChg chg="mod">
          <ac:chgData name="Guido Schmutz" userId="a64f9428-f742-43f7-a1e1-47e44dd40a39" providerId="ADAL" clId="{58324801-5352-2D4C-AD9D-52DD8302537B}" dt="2022-01-10T11:08:46.234" v="97" actId="1035"/>
          <ac:spMkLst>
            <pc:docMk/>
            <pc:sldMk cId="2898793710" sldId="2076137825"/>
            <ac:spMk id="87" creationId="{FBC87049-9875-CB46-92A1-BBA76FFDC0C4}"/>
          </ac:spMkLst>
        </pc:s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8" creationId="{400C1EB1-7D6B-C741-B21E-14EC7D253F98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11" creationId="{4D220911-22AC-214E-977F-4C7EAFAB0C31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16" creationId="{2C77CD5D-0CB0-774A-96E5-E0E0D67A3040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23" creationId="{51D48919-E86E-0948-B6FD-CC7AF8EDEB2E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26" creationId="{0E470394-CA2A-494B-BFBA-5A8B7837922D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29" creationId="{13CD5EFA-839D-474D-839B-0930085DBE52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35" creationId="{4C0646F4-F2B0-694C-ACA3-5FA0A8982F04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38" creationId="{E004CA03-34E3-2741-8C77-68A2827B3EDD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41" creationId="{A2289DDE-2623-8C4D-B8AD-005CCDEEFD47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48" creationId="{A85F7538-A924-304A-9CBB-84885B42F376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52" creationId="{FE07EBE8-35B8-FC4F-A779-020C9EB084F6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58" creationId="{CADF2E60-C973-0840-BD99-5636BC0B54CA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62" creationId="{BD6AA047-3046-D74C-A287-7A620298D8A1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65" creationId="{5CB82C86-5EBC-3649-8FF6-241D63E68468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71" creationId="{754578BB-202E-F942-A392-45A3FB294FA2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74" creationId="{C6AA633E-2364-5742-85D4-0E3CBA2C5F08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77" creationId="{C0DEE319-7222-EB46-ADC3-FD72D5B61AC6}"/>
          </ac:grpSpMkLst>
        </pc:grpChg>
        <pc:grpChg chg="add mod">
          <ac:chgData name="Guido Schmutz" userId="a64f9428-f742-43f7-a1e1-47e44dd40a39" providerId="ADAL" clId="{58324801-5352-2D4C-AD9D-52DD8302537B}" dt="2022-01-10T11:08:46.234" v="97" actId="1035"/>
          <ac:grpSpMkLst>
            <pc:docMk/>
            <pc:sldMk cId="2898793710" sldId="2076137825"/>
            <ac:grpSpMk id="85" creationId="{3BEF139F-44BC-3345-BDEB-CC721FD6E40A}"/>
          </ac:grpSpMkLst>
        </pc:grpChg>
        <pc:picChg chg="mod">
          <ac:chgData name="Guido Schmutz" userId="a64f9428-f742-43f7-a1e1-47e44dd40a39" providerId="ADAL" clId="{58324801-5352-2D4C-AD9D-52DD8302537B}" dt="2022-01-10T11:08:46.234" v="97" actId="1035"/>
          <ac:picMkLst>
            <pc:docMk/>
            <pc:sldMk cId="2898793710" sldId="2076137825"/>
            <ac:picMk id="9" creationId="{F5386A85-B563-234B-8902-8E2286904B7B}"/>
          </ac:picMkLst>
        </pc:picChg>
        <pc:picChg chg="mod">
          <ac:chgData name="Guido Schmutz" userId="a64f9428-f742-43f7-a1e1-47e44dd40a39" providerId="ADAL" clId="{58324801-5352-2D4C-AD9D-52DD8302537B}" dt="2022-01-10T11:08:46.234" v="97" actId="1035"/>
          <ac:picMkLst>
            <pc:docMk/>
            <pc:sldMk cId="2898793710" sldId="2076137825"/>
            <ac:picMk id="13" creationId="{9D2B1438-BE7F-2144-9892-C202776ADE04}"/>
          </ac:picMkLst>
        </pc:picChg>
        <pc:picChg chg="add mod">
          <ac:chgData name="Guido Schmutz" userId="a64f9428-f742-43f7-a1e1-47e44dd40a39" providerId="ADAL" clId="{58324801-5352-2D4C-AD9D-52DD8302537B}" dt="2022-01-10T11:08:46.234" v="97" actId="1035"/>
          <ac:picMkLst>
            <pc:docMk/>
            <pc:sldMk cId="2898793710" sldId="2076137825"/>
            <ac:picMk id="15" creationId="{3FF0899F-D632-1641-A169-8AC8D77351FE}"/>
          </ac:picMkLst>
        </pc:picChg>
        <pc:picChg chg="mod">
          <ac:chgData name="Guido Schmutz" userId="a64f9428-f742-43f7-a1e1-47e44dd40a39" providerId="ADAL" clId="{58324801-5352-2D4C-AD9D-52DD8302537B}" dt="2022-01-10T11:08:46.234" v="97" actId="1035"/>
          <ac:picMkLst>
            <pc:docMk/>
            <pc:sldMk cId="2898793710" sldId="2076137825"/>
            <ac:picMk id="24" creationId="{A12D9F6F-87A9-B247-90D2-75DBD8F54971}"/>
          </ac:picMkLst>
        </pc:picChg>
        <pc:picChg chg="mod">
          <ac:chgData name="Guido Schmutz" userId="a64f9428-f742-43f7-a1e1-47e44dd40a39" providerId="ADAL" clId="{58324801-5352-2D4C-AD9D-52DD8302537B}" dt="2022-01-10T11:08:46.234" v="97" actId="1035"/>
          <ac:picMkLst>
            <pc:docMk/>
            <pc:sldMk cId="2898793710" sldId="2076137825"/>
            <ac:picMk id="28" creationId="{FC24CD1F-C24F-9346-8623-82408375048F}"/>
          </ac:picMkLst>
        </pc:picChg>
        <pc:picChg chg="mod">
          <ac:chgData name="Guido Schmutz" userId="a64f9428-f742-43f7-a1e1-47e44dd40a39" providerId="ADAL" clId="{58324801-5352-2D4C-AD9D-52DD8302537B}" dt="2022-01-10T11:08:46.234" v="97" actId="1035"/>
          <ac:picMkLst>
            <pc:docMk/>
            <pc:sldMk cId="2898793710" sldId="2076137825"/>
            <ac:picMk id="36" creationId="{C31631DE-0F17-B24D-99F6-057030012DF7}"/>
          </ac:picMkLst>
        </pc:picChg>
        <pc:picChg chg="mod">
          <ac:chgData name="Guido Schmutz" userId="a64f9428-f742-43f7-a1e1-47e44dd40a39" providerId="ADAL" clId="{58324801-5352-2D4C-AD9D-52DD8302537B}" dt="2022-01-10T11:08:46.234" v="97" actId="1035"/>
          <ac:picMkLst>
            <pc:docMk/>
            <pc:sldMk cId="2898793710" sldId="2076137825"/>
            <ac:picMk id="40" creationId="{D4E8DC17-5753-EB41-93E5-F5BD81F196FB}"/>
          </ac:picMkLst>
        </pc:picChg>
        <pc:picChg chg="mod">
          <ac:chgData name="Guido Schmutz" userId="a64f9428-f742-43f7-a1e1-47e44dd40a39" providerId="ADAL" clId="{58324801-5352-2D4C-AD9D-52DD8302537B}" dt="2022-01-10T11:08:46.234" v="97" actId="1035"/>
          <ac:picMkLst>
            <pc:docMk/>
            <pc:sldMk cId="2898793710" sldId="2076137825"/>
            <ac:picMk id="59" creationId="{FAA7DF86-71AB-E14B-B034-5E08498B13B3}"/>
          </ac:picMkLst>
        </pc:picChg>
        <pc:picChg chg="del">
          <ac:chgData name="Guido Schmutz" userId="a64f9428-f742-43f7-a1e1-47e44dd40a39" providerId="ADAL" clId="{58324801-5352-2D4C-AD9D-52DD8302537B}" dt="2022-01-10T11:08:29.264" v="61" actId="478"/>
          <ac:picMkLst>
            <pc:docMk/>
            <pc:sldMk cId="2898793710" sldId="2076137825"/>
            <ac:picMk id="61" creationId="{4C91A9FD-E43C-3544-A149-3F9FD9C68514}"/>
          </ac:picMkLst>
        </pc:picChg>
        <pc:picChg chg="mod">
          <ac:chgData name="Guido Schmutz" userId="a64f9428-f742-43f7-a1e1-47e44dd40a39" providerId="ADAL" clId="{58324801-5352-2D4C-AD9D-52DD8302537B}" dt="2022-01-10T11:08:46.234" v="97" actId="1035"/>
          <ac:picMkLst>
            <pc:docMk/>
            <pc:sldMk cId="2898793710" sldId="2076137825"/>
            <ac:picMk id="64" creationId="{119DA754-2300-7D42-BE0D-4AE8E6B31144}"/>
          </ac:picMkLst>
        </pc:picChg>
        <pc:picChg chg="mod">
          <ac:chgData name="Guido Schmutz" userId="a64f9428-f742-43f7-a1e1-47e44dd40a39" providerId="ADAL" clId="{58324801-5352-2D4C-AD9D-52DD8302537B}" dt="2022-01-10T11:08:46.234" v="97" actId="1035"/>
          <ac:picMkLst>
            <pc:docMk/>
            <pc:sldMk cId="2898793710" sldId="2076137825"/>
            <ac:picMk id="72" creationId="{DB94E9CA-78A9-8F4C-9F8F-F10FE2AD5539}"/>
          </ac:picMkLst>
        </pc:picChg>
        <pc:picChg chg="mod">
          <ac:chgData name="Guido Schmutz" userId="a64f9428-f742-43f7-a1e1-47e44dd40a39" providerId="ADAL" clId="{58324801-5352-2D4C-AD9D-52DD8302537B}" dt="2022-01-10T11:08:46.234" v="97" actId="1035"/>
          <ac:picMkLst>
            <pc:docMk/>
            <pc:sldMk cId="2898793710" sldId="2076137825"/>
            <ac:picMk id="76" creationId="{C6D9A1B0-7B30-3F45-B3DE-291C9A7FBCA1}"/>
          </ac:picMkLst>
        </pc:picChg>
      </pc:sldChg>
      <pc:sldChg chg="addSp delSp modSp new mod">
        <pc:chgData name="Guido Schmutz" userId="a64f9428-f742-43f7-a1e1-47e44dd40a39" providerId="ADAL" clId="{58324801-5352-2D4C-AD9D-52DD8302537B}" dt="2022-01-10T11:09:45.584" v="153"/>
        <pc:sldMkLst>
          <pc:docMk/>
          <pc:sldMk cId="3389279906" sldId="2076137826"/>
        </pc:sldMkLst>
        <pc:spChg chg="del">
          <ac:chgData name="Guido Schmutz" userId="a64f9428-f742-43f7-a1e1-47e44dd40a39" providerId="ADAL" clId="{58324801-5352-2D4C-AD9D-52DD8302537B}" dt="2022-01-10T11:09:35.584" v="151" actId="478"/>
          <ac:spMkLst>
            <pc:docMk/>
            <pc:sldMk cId="3389279906" sldId="2076137826"/>
            <ac:spMk id="2" creationId="{AF0CBEE9-FCB7-734A-9E25-9440AB19DC82}"/>
          </ac:spMkLst>
        </pc:spChg>
        <pc:spChg chg="mod">
          <ac:chgData name="Guido Schmutz" userId="a64f9428-f742-43f7-a1e1-47e44dd40a39" providerId="ADAL" clId="{58324801-5352-2D4C-AD9D-52DD8302537B}" dt="2022-01-10T11:09:31.961" v="150" actId="20577"/>
          <ac:spMkLst>
            <pc:docMk/>
            <pc:sldMk cId="3389279906" sldId="2076137826"/>
            <ac:spMk id="3" creationId="{6CC0E881-8D96-884C-8B82-BC7ED769C9E5}"/>
          </ac:spMkLst>
        </pc:spChg>
        <pc:spChg chg="add mod">
          <ac:chgData name="Guido Schmutz" userId="a64f9428-f742-43f7-a1e1-47e44dd40a39" providerId="ADAL" clId="{58324801-5352-2D4C-AD9D-52DD8302537B}" dt="2022-01-10T11:09:45.584" v="153"/>
          <ac:spMkLst>
            <pc:docMk/>
            <pc:sldMk cId="3389279906" sldId="2076137826"/>
            <ac:spMk id="5" creationId="{9F32A80C-D399-2D44-8563-E70A00787659}"/>
          </ac:spMkLst>
        </pc:spChg>
      </pc:sldChg>
      <pc:sldChg chg="addSp delSp modSp new mod">
        <pc:chgData name="Guido Schmutz" userId="a64f9428-f742-43f7-a1e1-47e44dd40a39" providerId="ADAL" clId="{58324801-5352-2D4C-AD9D-52DD8302537B}" dt="2022-01-10T11:11:41.215" v="180" actId="1076"/>
        <pc:sldMkLst>
          <pc:docMk/>
          <pc:sldMk cId="1175757213" sldId="2076137827"/>
        </pc:sldMkLst>
        <pc:spChg chg="del">
          <ac:chgData name="Guido Schmutz" userId="a64f9428-f742-43f7-a1e1-47e44dd40a39" providerId="ADAL" clId="{58324801-5352-2D4C-AD9D-52DD8302537B}" dt="2022-01-10T11:10:04.553" v="155" actId="478"/>
          <ac:spMkLst>
            <pc:docMk/>
            <pc:sldMk cId="1175757213" sldId="2076137827"/>
            <ac:spMk id="2" creationId="{8B80DC7A-1A31-F54D-928B-FB9222182FB5}"/>
          </ac:spMkLst>
        </pc:spChg>
        <pc:spChg chg="mod">
          <ac:chgData name="Guido Schmutz" userId="a64f9428-f742-43f7-a1e1-47e44dd40a39" providerId="ADAL" clId="{58324801-5352-2D4C-AD9D-52DD8302537B}" dt="2022-01-10T11:10:10.479" v="157"/>
          <ac:spMkLst>
            <pc:docMk/>
            <pc:sldMk cId="1175757213" sldId="2076137827"/>
            <ac:spMk id="3" creationId="{DCA088CB-33F3-0940-8F8B-2EDF161A5D3A}"/>
          </ac:spMkLst>
        </pc:spChg>
        <pc:spChg chg="add del">
          <ac:chgData name="Guido Schmutz" userId="a64f9428-f742-43f7-a1e1-47e44dd40a39" providerId="ADAL" clId="{58324801-5352-2D4C-AD9D-52DD8302537B}" dt="2022-01-10T11:10:16.352" v="159" actId="22"/>
          <ac:spMkLst>
            <pc:docMk/>
            <pc:sldMk cId="1175757213" sldId="2076137827"/>
            <ac:spMk id="8" creationId="{90E30875-B381-4745-9505-BC48469EE7E5}"/>
          </ac:spMkLst>
        </pc:spChg>
        <pc:spChg chg="add del">
          <ac:chgData name="Guido Schmutz" userId="a64f9428-f742-43f7-a1e1-47e44dd40a39" providerId="ADAL" clId="{58324801-5352-2D4C-AD9D-52DD8302537B}" dt="2022-01-10T11:10:21.713" v="161" actId="22"/>
          <ac:spMkLst>
            <pc:docMk/>
            <pc:sldMk cId="1175757213" sldId="2076137827"/>
            <ac:spMk id="10" creationId="{EA9FEEA1-1F6E-E94C-8B66-9B7D16EBA159}"/>
          </ac:spMkLst>
        </pc:spChg>
        <pc:spChg chg="add mod">
          <ac:chgData name="Guido Schmutz" userId="a64f9428-f742-43f7-a1e1-47e44dd40a39" providerId="ADAL" clId="{58324801-5352-2D4C-AD9D-52DD8302537B}" dt="2022-01-10T11:11:37.151" v="179" actId="20577"/>
          <ac:spMkLst>
            <pc:docMk/>
            <pc:sldMk cId="1175757213" sldId="2076137827"/>
            <ac:spMk id="11" creationId="{32D2A5E7-4C5A-C946-BAA5-3C74147ABB8E}"/>
          </ac:spMkLst>
        </pc:spChg>
        <pc:picChg chg="add mod">
          <ac:chgData name="Guido Schmutz" userId="a64f9428-f742-43f7-a1e1-47e44dd40a39" providerId="ADAL" clId="{58324801-5352-2D4C-AD9D-52DD8302537B}" dt="2022-01-10T11:11:34.615" v="178" actId="1076"/>
          <ac:picMkLst>
            <pc:docMk/>
            <pc:sldMk cId="1175757213" sldId="2076137827"/>
            <ac:picMk id="5" creationId="{1BFADCCC-1901-C741-AF44-EA1481BE231F}"/>
          </ac:picMkLst>
        </pc:picChg>
        <pc:picChg chg="add mod">
          <ac:chgData name="Guido Schmutz" userId="a64f9428-f742-43f7-a1e1-47e44dd40a39" providerId="ADAL" clId="{58324801-5352-2D4C-AD9D-52DD8302537B}" dt="2022-01-10T11:11:41.215" v="180" actId="1076"/>
          <ac:picMkLst>
            <pc:docMk/>
            <pc:sldMk cId="1175757213" sldId="2076137827"/>
            <ac:picMk id="6" creationId="{C55115E8-4B25-6F47-805D-F235C5BFF6D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B8758-C230-2746-B5B7-86CF425F9BD1}" type="datetimeFigureOut">
              <a:rPr lang="de-DE" smtClean="0"/>
              <a:t>25.02.22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C4372-6F64-2240-B059-4893812A12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1841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3360F-8E17-3840-AA07-AA2649F84EB8}" type="datetimeFigureOut">
              <a:rPr lang="de-DE" smtClean="0"/>
              <a:t>25.02.22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DB022-BF3C-DF40-8161-AB029396660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584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DB022-BF3C-DF40-8161-AB029396660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11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version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F7B8D-E84E-4BC3-BEBA-C1B36424D86B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0385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17.emf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17.emf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17.emf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17.emf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5.emf"/><Relationship Id="rId4" Type="http://schemas.openxmlformats.org/officeDocument/2006/relationships/image" Target="../media/image20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36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rivadis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trivadis.com/en" TargetMode="External"/><Relationship Id="rId5" Type="http://schemas.openxmlformats.org/officeDocument/2006/relationships/hyperlink" Target="https://www.linkedin.com/company/trivadis/" TargetMode="External"/><Relationship Id="rId4" Type="http://schemas.openxmlformats.org/officeDocument/2006/relationships/hyperlink" Target="https://www.youtube.com/user/TrivadisAG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Untertitel 2">
            <a:extLst>
              <a:ext uri="{FF2B5EF4-FFF2-40B4-BE49-F238E27FC236}">
                <a16:creationId xmlns:a16="http://schemas.microsoft.com/office/drawing/2014/main" id="{49138F8E-1CE6-426D-B2CC-032A3E701293}"/>
              </a:ext>
            </a:extLst>
          </p:cNvPr>
          <p:cNvSpPr>
            <a:spLocks noGrp="1"/>
          </p:cNvSpPr>
          <p:nvPr userDrawn="1"/>
        </p:nvSpPr>
        <p:spPr>
          <a:xfrm>
            <a:off x="689118" y="1518405"/>
            <a:ext cx="7765907" cy="39192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CH" sz="3600" b="1" kern="1200" cap="all" spc="100" baseline="0" dirty="0">
                <a:solidFill>
                  <a:schemeClr val="bg1"/>
                </a:solidFill>
                <a:latin typeface="Montserrat-SemiBold"/>
                <a:ea typeface="Open Sans" panose="020B0606030504020204" pitchFamily="34" charset="0"/>
                <a:cs typeface="Montserrat-SemiBold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7FD590-855F-0F49-B1C3-B566229392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975" y="1728143"/>
            <a:ext cx="8016875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de-DE" dirty="0"/>
              <a:t>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0C43101-AE00-424A-A0A4-F92B71E223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2644" y="2842648"/>
            <a:ext cx="4938712" cy="781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de-DE" sz="2000" b="0" i="0" dirty="0">
                <a:latin typeface="Montserrat" pitchFamily="2" charset="77"/>
              </a:rPr>
              <a:t>HANS MUSTER</a:t>
            </a:r>
            <a:br>
              <a:rPr lang="de-DE" sz="2000" b="0" i="0" dirty="0">
                <a:latin typeface="Montserrat" pitchFamily="2" charset="77"/>
              </a:rPr>
            </a:br>
            <a:r>
              <a:rPr lang="de-DE" sz="2000" dirty="0"/>
              <a:t>DD.MM.JJJJ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50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267D8-59B6-0641-967C-0DAB8B40C3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rgbClr val="1E2846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2E1E83-7841-CC4F-BE9D-ED6480090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355" y="195598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398E3F4-6098-9E4E-BED6-1A282DCE98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600" y="1400400"/>
            <a:ext cx="1440000" cy="1440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4145728-57D4-BD45-8328-D86D473E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90650"/>
            <a:ext cx="6372225" cy="2830513"/>
          </a:xfrm>
          <a:prstGeom prst="rect">
            <a:avLst/>
          </a:prstGeom>
        </p:spPr>
        <p:txBody>
          <a:bodyPr/>
          <a:lstStyle>
            <a:lvl1pPr marL="269875" indent="-269875">
              <a:buClr>
                <a:srgbClr val="9600FF"/>
              </a:buClr>
              <a:buSzPct val="120000"/>
              <a:buFont typeface="Wingdings" pitchFamily="2" charset="2"/>
              <a:buChar char="§"/>
              <a:tabLst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spcBef>
                <a:spcPts val="1000"/>
              </a:spcBef>
              <a:buClr>
                <a:srgbClr val="9600FF"/>
              </a:buClr>
              <a:buSzPct val="125000"/>
              <a:buFont typeface="Courier New" panose="02070309020205020404" pitchFamily="49" charset="0"/>
              <a:buChar char="o"/>
              <a:defRPr sz="1400" b="0" i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</a:lstStyle>
          <a:p>
            <a:pPr lvl="0"/>
            <a:r>
              <a:rPr lang="de-DE" dirty="0"/>
              <a:t>Text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46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94CE5D-FF6C-D945-BD05-9D18493C86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rgbClr val="1E2846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040AB3-28B1-2E46-BC3C-6BB7C8344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355" y="209452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7251F32-E867-6D44-A300-804FAD63D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9600" y="1231201"/>
            <a:ext cx="3661200" cy="1638460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600FF"/>
              </a:buClr>
              <a:buSzPct val="120000"/>
              <a:buFont typeface="Wingdings" pitchFamily="2" charset="2"/>
              <a:buChar char="§"/>
              <a:tabLst/>
              <a:defRPr sz="1200" b="0" i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spcBef>
                <a:spcPts val="1000"/>
              </a:spcBef>
              <a:buClr>
                <a:srgbClr val="9600FF"/>
              </a:buClr>
              <a:buFont typeface="Courier New" panose="02070309020205020404" pitchFamily="49" charset="0"/>
              <a:buChar char="o"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 Spalte 1</a:t>
            </a:r>
          </a:p>
          <a:p>
            <a:pPr lvl="1"/>
            <a:r>
              <a:rPr lang="de-DE" dirty="0"/>
              <a:t>Text</a:t>
            </a:r>
          </a:p>
          <a:p>
            <a:pPr lvl="0"/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CE83CB44-70AF-5349-8602-2858E3A78A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0120" y="1231200"/>
            <a:ext cx="3661200" cy="163846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9600FF"/>
              </a:buClr>
              <a:buSzPct val="120000"/>
              <a:buFont typeface="Wingdings" pitchFamily="2" charset="2"/>
              <a:buChar char="§"/>
              <a:defRPr sz="1200" b="0" i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spcBef>
                <a:spcPts val="1000"/>
              </a:spcBef>
              <a:buClr>
                <a:srgbClr val="9600FF"/>
              </a:buClr>
              <a:buSzPct val="125000"/>
              <a:buFont typeface="Courier New" panose="02070309020205020404" pitchFamily="49" charset="0"/>
              <a:buChar char="o"/>
              <a:defRPr sz="1200" b="0" i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 Spalte 2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060F233-1BC2-B347-A621-C0F098B0A2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825" y="3160713"/>
            <a:ext cx="7572375" cy="126523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54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12F2AC0-A71C-43BE-9A32-AEEDEB5D1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560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rgbClr val="1E2846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A9B4FC2B-9C63-43D0-B3E1-9C321F88E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850" y="499282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0" i="0" kern="1200" cap="all" baseline="0" dirty="0" smtClean="0">
                <a:solidFill>
                  <a:srgbClr val="1E2846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1355" y="195598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19076" y="0"/>
            <a:ext cx="4024924" cy="51435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850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12F2AC0-A71C-43BE-9A32-AEEDEB5D1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rgbClr val="1E2846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A9B4FC2B-9C63-43D0-B3E1-9C321F88E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850" y="499282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0" i="0" kern="1200" cap="all" baseline="0" dirty="0" smtClean="0">
                <a:solidFill>
                  <a:srgbClr val="1E2846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1355" y="195598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0BB0DBE-4F5C-B243-8798-2FFA2B839E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5175" y="0"/>
            <a:ext cx="3298825" cy="5143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012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9BE44F9-5CA3-C24D-926E-5D7BB63A06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400" y="1313080"/>
            <a:ext cx="5116513" cy="2879508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12F2AC0-A71C-43BE-9A32-AEEDEB5D1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rgbClr val="1E2846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A9B4FC2B-9C63-43D0-B3E1-9C321F88E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850" y="499282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0" i="0" kern="1200" cap="all" baseline="0" dirty="0" smtClean="0">
                <a:solidFill>
                  <a:srgbClr val="1E2846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1355" y="195598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2B78255E-41D1-9F45-ABA2-5CFCF4A9BC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2400" y="1890000"/>
            <a:ext cx="2840400" cy="163846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9600FF"/>
              </a:buClr>
              <a:buSzPct val="120000"/>
              <a:buFont typeface="Wingdings" pitchFamily="2" charset="2"/>
              <a:buChar char="§"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spcBef>
                <a:spcPts val="1000"/>
              </a:spcBef>
              <a:buClr>
                <a:srgbClr val="9600FF"/>
              </a:buClr>
              <a:buSzPct val="125000"/>
              <a:buFont typeface="Courier New" panose="02070309020205020404" pitchFamily="49" charset="0"/>
              <a:buChar char="o"/>
              <a:defRPr sz="1200" b="0" i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 Spalte 1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4DFA65C-2260-A84C-B21A-F388674D51AA}"/>
              </a:ext>
            </a:extLst>
          </p:cNvPr>
          <p:cNvSpPr txBox="1"/>
          <p:nvPr userDrawn="1"/>
        </p:nvSpPr>
        <p:spPr>
          <a:xfrm>
            <a:off x="3781836" y="4513078"/>
            <a:ext cx="790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1E2846"/>
                </a:solidFill>
                <a:latin typeface="Open Sans SemiBold" panose="020B0706030804020204" pitchFamily="34" charset="0"/>
              </a:rPr>
              <a:t>click </a:t>
            </a:r>
            <a:br>
              <a:rPr lang="en-US" sz="1000" dirty="0">
                <a:solidFill>
                  <a:srgbClr val="1E2846"/>
                </a:solidFill>
                <a:latin typeface="Open Sans SemiBold" panose="020B0706030804020204" pitchFamily="34" charset="0"/>
              </a:rPr>
            </a:br>
            <a:r>
              <a:rPr lang="en-US" sz="1000" dirty="0">
                <a:solidFill>
                  <a:srgbClr val="1E2846"/>
                </a:solidFill>
                <a:latin typeface="Open Sans SemiBold" panose="020B0706030804020204" pitchFamily="34" charset="0"/>
              </a:rPr>
              <a:t>for more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C8D079-EA47-564E-B3A5-95583EF28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13952">
            <a:off x="4063409" y="4007717"/>
            <a:ext cx="691200" cy="6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91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B80E145-C523-4058-B6E9-81022A05E6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rgbClr val="1E2846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6" name="Inhaltsplatzhalter 25">
            <a:extLst>
              <a:ext uri="{FF2B5EF4-FFF2-40B4-BE49-F238E27FC236}">
                <a16:creationId xmlns:a16="http://schemas.microsoft.com/office/drawing/2014/main" id="{D70DA530-5095-4C9F-8F21-05EE8D6FC7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05600" y="1720800"/>
            <a:ext cx="6595200" cy="1936800"/>
          </a:xfrm>
          <a:prstGeom prst="rect">
            <a:avLst/>
          </a:prstGeom>
        </p:spPr>
        <p:txBody>
          <a:bodyPr/>
          <a:lstStyle>
            <a:lvl1pPr marL="216000" indent="-216000" algn="l" defTabSz="4572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9600FF"/>
              </a:buClr>
              <a:buSzPct val="125000"/>
              <a:buFont typeface="Wingdings" panose="05000000000000000000" pitchFamily="2" charset="2"/>
              <a:buChar char="§"/>
              <a:defRPr lang="de-CH" sz="1800" b="0" kern="1200" baseline="0" dirty="0">
                <a:solidFill>
                  <a:srgbClr val="1E2846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  <a:lvl2pPr marL="45720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9600FF"/>
              </a:buClr>
              <a:buSzPct val="125000"/>
              <a:buFont typeface="Courier New" panose="02070309020205020404" pitchFamily="49" charset="0"/>
              <a:buNone/>
              <a:tabLst/>
              <a:defRPr sz="1800" b="0" i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</a:lstStyle>
          <a:p>
            <a:pPr lvl="0"/>
            <a:r>
              <a:rPr lang="de-DE" dirty="0"/>
              <a:t>Text</a:t>
            </a:r>
          </a:p>
          <a:p>
            <a:pPr lvl="0"/>
            <a:r>
              <a:rPr lang="de-DE" dirty="0"/>
              <a:t>Text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9600FF"/>
              </a:buClr>
              <a:buSzPct val="125000"/>
              <a:buFont typeface="Courier New" panose="02070309020205020404" pitchFamily="49" charset="0"/>
              <a:buChar char="o"/>
              <a:tabLst/>
              <a:defRPr/>
            </a:pPr>
            <a:r>
              <a:rPr lang="de-DE" dirty="0"/>
              <a:t>Text</a:t>
            </a:r>
          </a:p>
          <a:p>
            <a:pPr lvl="0"/>
            <a:endParaRPr lang="de-DE" dirty="0"/>
          </a:p>
          <a:p>
            <a:pPr lvl="1"/>
            <a:endParaRPr lang="de-CH" dirty="0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1355" y="195598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2238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B80E145-C523-4058-B6E9-81022A05E6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0" i="0" kern="1200" cap="all" baseline="0" dirty="0" smtClean="0">
                <a:solidFill>
                  <a:srgbClr val="1E2846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6" name="Inhaltsplatzhalter 25">
            <a:extLst>
              <a:ext uri="{FF2B5EF4-FFF2-40B4-BE49-F238E27FC236}">
                <a16:creationId xmlns:a16="http://schemas.microsoft.com/office/drawing/2014/main" id="{D70DA530-5095-4C9F-8F21-05EE8D6FC7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96458" y="1366838"/>
            <a:ext cx="3884399" cy="1994709"/>
          </a:xfrm>
          <a:prstGeom prst="rect">
            <a:avLst/>
          </a:prstGeom>
        </p:spPr>
        <p:txBody>
          <a:bodyPr/>
          <a:lstStyle>
            <a:lvl1pPr marL="216000" indent="-216000" algn="l" defTabSz="4572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9600FF"/>
              </a:buClr>
              <a:buSzPct val="125000"/>
              <a:buFont typeface="Wingdings" panose="05000000000000000000" pitchFamily="2" charset="2"/>
              <a:buChar char="§"/>
              <a:defRPr lang="de-CH" sz="1400" b="0" kern="1200" baseline="0" dirty="0">
                <a:solidFill>
                  <a:srgbClr val="1E2846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  <a:lvl2pPr marL="742950" indent="-285750">
              <a:lnSpc>
                <a:spcPct val="110000"/>
              </a:lnSpc>
              <a:spcAft>
                <a:spcPts val="300"/>
              </a:spcAft>
              <a:buClr>
                <a:srgbClr val="9600FF"/>
              </a:buClr>
              <a:buSzPct val="125000"/>
              <a:buFont typeface="Courier New" panose="02070309020205020404" pitchFamily="49" charset="0"/>
              <a:buChar char="o"/>
              <a:defRPr sz="1400" b="0" i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</a:lstStyle>
          <a:p>
            <a:pPr lvl="0"/>
            <a:r>
              <a:rPr lang="de-DE" dirty="0"/>
              <a:t>Text</a:t>
            </a:r>
          </a:p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</a:t>
            </a:r>
          </a:p>
          <a:p>
            <a:pPr lvl="1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74000" y="1366838"/>
            <a:ext cx="3884399" cy="1204912"/>
          </a:xfrm>
          <a:prstGeom prst="rect">
            <a:avLst/>
          </a:prstGeom>
        </p:spPr>
        <p:txBody>
          <a:bodyPr vert="horz"/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9600FF"/>
              </a:buClr>
              <a:buSzPct val="120000"/>
              <a:buFont typeface="Wingdings" pitchFamily="2" charset="2"/>
              <a:buChar char="§"/>
              <a:defRPr sz="1400" b="0" i="0" cap="none">
                <a:solidFill>
                  <a:srgbClr val="1E2846"/>
                </a:solidFill>
                <a:latin typeface="Open Sans Light"/>
              </a:defRPr>
            </a:lvl1pPr>
            <a:lvl2pPr marL="685800" indent="-22860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9600FF"/>
              </a:buClr>
              <a:buSzPct val="125000"/>
              <a:buFont typeface="Courier New" panose="02070309020205020404" pitchFamily="49" charset="0"/>
              <a:buChar char="o"/>
              <a:defRPr sz="1400" b="0" i="0" cap="none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cap="all">
                <a:solidFill>
                  <a:srgbClr val="1E2846"/>
                </a:solidFill>
              </a:defRPr>
            </a:lvl3pPr>
            <a:lvl4pPr>
              <a:defRPr cap="all">
                <a:solidFill>
                  <a:srgbClr val="1E2846"/>
                </a:solidFill>
              </a:defRPr>
            </a:lvl4pPr>
            <a:lvl5pPr>
              <a:defRPr cap="all">
                <a:solidFill>
                  <a:srgbClr val="1E2846"/>
                </a:solidFill>
              </a:defRPr>
            </a:lvl5pPr>
          </a:lstStyle>
          <a:p>
            <a:pPr lvl="0"/>
            <a:r>
              <a:rPr lang="de-DE" b="0" dirty="0"/>
              <a:t>Text</a:t>
            </a:r>
          </a:p>
          <a:p>
            <a:pPr lvl="0"/>
            <a:r>
              <a:rPr lang="de-DE" b="0" dirty="0"/>
              <a:t>Text</a:t>
            </a:r>
          </a:p>
          <a:p>
            <a:pPr lvl="1"/>
            <a:r>
              <a:rPr lang="de-DE" b="0" dirty="0"/>
              <a:t>Text</a:t>
            </a:r>
          </a:p>
          <a:p>
            <a:pPr lvl="1"/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1355" y="195598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432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folie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9BE44F9-5CA3-C24D-926E-5D7BB63A06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81836" y="1313080"/>
            <a:ext cx="5116513" cy="2879508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12F2AC0-A71C-43BE-9A32-AEEDEB5D1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rgbClr val="1E2846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A9B4FC2B-9C63-43D0-B3E1-9C321F88E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850" y="499282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0" i="0" kern="1200" cap="all" baseline="0" dirty="0" smtClean="0">
                <a:solidFill>
                  <a:srgbClr val="1E2846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1355" y="195598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2B78255E-41D1-9F45-ABA2-5CFCF4A9BC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7400" y="1890000"/>
            <a:ext cx="2840400" cy="1638460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rgbClr val="9600FF"/>
              </a:buClr>
              <a:buSzPct val="120000"/>
              <a:buFont typeface="Wingdings" pitchFamily="2" charset="2"/>
              <a:buChar char="§"/>
              <a:defRPr sz="1200" b="0" i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spcBef>
                <a:spcPts val="1000"/>
              </a:spcBef>
              <a:buClr>
                <a:srgbClr val="9600FF"/>
              </a:buClr>
              <a:buSzPct val="125000"/>
              <a:buFont typeface="Courier New" panose="02070309020205020404" pitchFamily="49" charset="0"/>
              <a:buChar char="o"/>
              <a:defRPr sz="1200" b="0" i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 Spalte 1</a:t>
            </a:r>
          </a:p>
          <a:p>
            <a:pPr lvl="1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68579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625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2008292_Trivadis_PPT_Concept_Design_CICD4.png">
            <a:extLst>
              <a:ext uri="{FF2B5EF4-FFF2-40B4-BE49-F238E27FC236}">
                <a16:creationId xmlns:a16="http://schemas.microsoft.com/office/drawing/2014/main" id="{CA67D53F-655A-4BCC-A009-7AEAC33A0B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F3C6F9F0-081A-4AA3-BC1F-65589B5F9A53}"/>
              </a:ext>
            </a:extLst>
          </p:cNvPr>
          <p:cNvSpPr txBox="1">
            <a:spLocks/>
          </p:cNvSpPr>
          <p:nvPr userDrawn="1"/>
        </p:nvSpPr>
        <p:spPr>
          <a:xfrm>
            <a:off x="782892" y="94352"/>
            <a:ext cx="5109935" cy="505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600" b="1" dirty="0"/>
              <a:t>	GRUNDRASTER MIT SPALTEN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F92DF3A-B37A-4BA1-94F4-57D97014FC15}"/>
              </a:ext>
            </a:extLst>
          </p:cNvPr>
          <p:cNvSpPr txBox="1"/>
          <p:nvPr userDrawn="1"/>
        </p:nvSpPr>
        <p:spPr>
          <a:xfrm>
            <a:off x="782892" y="3769957"/>
            <a:ext cx="182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2">
                    <a:lumMod val="75000"/>
                  </a:schemeClr>
                </a:solidFill>
              </a:rPr>
              <a:t>EINZUG BEI TITEL </a:t>
            </a:r>
          </a:p>
          <a:p>
            <a:r>
              <a:rPr lang="de-DE" b="1" dirty="0">
                <a:solidFill>
                  <a:schemeClr val="bg2">
                    <a:lumMod val="75000"/>
                  </a:schemeClr>
                </a:solidFill>
              </a:rPr>
              <a:t>MIT NUMMERN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EF698B7-6F95-48B5-AA7C-6E6583FB9703}"/>
              </a:ext>
            </a:extLst>
          </p:cNvPr>
          <p:cNvSpPr txBox="1"/>
          <p:nvPr userDrawn="1"/>
        </p:nvSpPr>
        <p:spPr>
          <a:xfrm>
            <a:off x="7409254" y="1356955"/>
            <a:ext cx="1356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>
                <a:solidFill>
                  <a:schemeClr val="accent5"/>
                </a:solidFill>
              </a:rPr>
              <a:t>RASTER MIT </a:t>
            </a:r>
          </a:p>
          <a:p>
            <a:pPr algn="r"/>
            <a:r>
              <a:rPr lang="de-DE" b="1" dirty="0">
                <a:solidFill>
                  <a:schemeClr val="accent5"/>
                </a:solidFill>
              </a:rPr>
              <a:t>2 SPALTEN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D2CA6B-D684-4B3F-9669-26AEB6CD9C59}"/>
              </a:ext>
            </a:extLst>
          </p:cNvPr>
          <p:cNvSpPr txBox="1"/>
          <p:nvPr userDrawn="1"/>
        </p:nvSpPr>
        <p:spPr>
          <a:xfrm>
            <a:off x="6106523" y="293180"/>
            <a:ext cx="135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RASTER MIT </a:t>
            </a:r>
          </a:p>
          <a:p>
            <a:r>
              <a:rPr lang="de-DE" b="1" dirty="0">
                <a:solidFill>
                  <a:schemeClr val="accent6"/>
                </a:solidFill>
              </a:rPr>
              <a:t>3 SPALTEN</a:t>
            </a: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1355" y="195598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982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Untertitel 2">
            <a:extLst>
              <a:ext uri="{FF2B5EF4-FFF2-40B4-BE49-F238E27FC236}">
                <a16:creationId xmlns:a16="http://schemas.microsoft.com/office/drawing/2014/main" id="{49138F8E-1CE6-426D-B2CC-032A3E701293}"/>
              </a:ext>
            </a:extLst>
          </p:cNvPr>
          <p:cNvSpPr>
            <a:spLocks noGrp="1"/>
          </p:cNvSpPr>
          <p:nvPr userDrawn="1"/>
        </p:nvSpPr>
        <p:spPr>
          <a:xfrm>
            <a:off x="689118" y="1518405"/>
            <a:ext cx="7765907" cy="39192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CH" sz="3600" b="1" kern="1200" cap="all" spc="100" baseline="0" dirty="0">
                <a:solidFill>
                  <a:schemeClr val="bg1"/>
                </a:solidFill>
                <a:latin typeface="Montserrat-SemiBold"/>
                <a:ea typeface="Open Sans" panose="020B0606030504020204" pitchFamily="34" charset="0"/>
                <a:cs typeface="Montserrat-SemiBold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7FD590-855F-0F49-B1C3-B566229392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118" y="2317750"/>
            <a:ext cx="8016875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de-DE" dirty="0"/>
              <a:t>TITELFORMAT BEARBEITEN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99EA5A1-6CEE-0343-8782-BD5CE08E4F14}"/>
              </a:ext>
            </a:extLst>
          </p:cNvPr>
          <p:cNvSpPr/>
          <p:nvPr userDrawn="1"/>
        </p:nvSpPr>
        <p:spPr>
          <a:xfrm>
            <a:off x="280800" y="194400"/>
            <a:ext cx="729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B1F80F3-DA69-3D48-AC5B-3E0307544039}" type="slidenum">
              <a:rPr lang="de-DE" sz="2000" b="0" i="0" u="none" strike="noStrike" kern="1200" baseline="0" smtClean="0">
                <a:solidFill>
                  <a:schemeClr val="bg1"/>
                </a:solidFill>
                <a:latin typeface="+mj-lt"/>
              </a:rPr>
              <a:t>‹#›</a:t>
            </a:fld>
            <a:endParaRPr lang="de-DE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983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04_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6F8C-331F-4EB7-B6AC-865C86DC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51364"/>
            <a:ext cx="7165571" cy="382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4138C-D61C-4B01-AA90-BC0A686C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D00C6B-ACAE-4601-A374-7C115641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AABFA5-A3AD-4A5D-BDC8-6FFDB926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47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39585"/>
            <a:ext cx="8698607" cy="383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017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foli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Untertitel 2">
            <a:extLst>
              <a:ext uri="{FF2B5EF4-FFF2-40B4-BE49-F238E27FC236}">
                <a16:creationId xmlns:a16="http://schemas.microsoft.com/office/drawing/2014/main" id="{49138F8E-1CE6-426D-B2CC-032A3E701293}"/>
              </a:ext>
            </a:extLst>
          </p:cNvPr>
          <p:cNvSpPr>
            <a:spLocks noGrp="1"/>
          </p:cNvSpPr>
          <p:nvPr userDrawn="1"/>
        </p:nvSpPr>
        <p:spPr>
          <a:xfrm>
            <a:off x="689118" y="1518405"/>
            <a:ext cx="7765907" cy="39192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CH" sz="3600" b="1" kern="1200" cap="all" spc="100" baseline="0" dirty="0">
                <a:solidFill>
                  <a:schemeClr val="bg1"/>
                </a:solidFill>
                <a:latin typeface="Montserrat-SemiBold"/>
                <a:ea typeface="Open Sans" panose="020B0606030504020204" pitchFamily="34" charset="0"/>
                <a:cs typeface="Montserrat-SemiBold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7FD590-855F-0F49-B1C3-B566229392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118" y="2317750"/>
            <a:ext cx="8016875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de-DE" dirty="0"/>
              <a:t>TITELFORMAT BEARBEITEN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99EA5A1-6CEE-0343-8782-BD5CE08E4F14}"/>
              </a:ext>
            </a:extLst>
          </p:cNvPr>
          <p:cNvSpPr/>
          <p:nvPr userDrawn="1"/>
        </p:nvSpPr>
        <p:spPr>
          <a:xfrm>
            <a:off x="280800" y="194400"/>
            <a:ext cx="729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B1F80F3-DA69-3D48-AC5B-3E0307544039}" type="slidenum">
              <a:rPr lang="de-DE" sz="2000" b="0" i="0" u="none" strike="noStrike" kern="1200" baseline="0" smtClean="0">
                <a:solidFill>
                  <a:schemeClr val="bg1"/>
                </a:solidFill>
                <a:latin typeface="+mj-lt"/>
              </a:rPr>
              <a:t>‹#›</a:t>
            </a:fld>
            <a:endParaRPr lang="de-DE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667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148EB21-75AD-6047-89B5-A4A664D8CE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193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12F2AC0-A71C-43BE-9A32-AEEDEB5D1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85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none" baseline="0" dirty="0" smtClean="0">
                <a:solidFill>
                  <a:schemeClr val="bg1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A9B4FC2B-9C63-43D0-B3E1-9C321F88E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850" y="499282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0" i="0" kern="1200" cap="none" baseline="0" dirty="0" smtClean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1355" y="195598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7812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folie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B284CE1-1C70-4946-BC8A-2634F54B5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12F2AC0-A71C-43BE-9A32-AEEDEB5D1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chemeClr val="bg1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A9B4FC2B-9C63-43D0-B3E1-9C321F88E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850" y="499282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0" i="0" kern="1200" cap="all" baseline="0" dirty="0" smtClean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sp>
        <p:nvSpPr>
          <p:cNvPr id="11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1355" y="209452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chemeClr val="bg1"/>
                </a:solidFill>
                <a:latin typeface="Montserrat SemiBold"/>
                <a:cs typeface="Montserrat SemiBold"/>
              </a:defRPr>
            </a:lvl1pPr>
          </a:lstStyle>
          <a:p>
            <a:fld id="{B129FAF8-A56F-9C4F-8DB5-D9733489B4B3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CD9F4A-CE27-4831-A1F3-4DACFC3EBA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36" y="4619189"/>
            <a:ext cx="1135388" cy="3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10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12F2AC0-A71C-43BE-9A32-AEEDEB5D1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chemeClr val="bg1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7" name="Inhaltsplatzhalter 8">
            <a:extLst>
              <a:ext uri="{FF2B5EF4-FFF2-40B4-BE49-F238E27FC236}">
                <a16:creationId xmlns:a16="http://schemas.microsoft.com/office/drawing/2014/main" id="{A2406E70-BE39-49D7-AF57-C0E529253FC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34950" y="195263"/>
            <a:ext cx="517525" cy="303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 cap="all" baseline="0">
                <a:solidFill>
                  <a:schemeClr val="bg1"/>
                </a:solidFill>
                <a:latin typeface="Montserrat-SemiBold"/>
              </a:defRPr>
            </a:lvl1pPr>
          </a:lstStyle>
          <a:p>
            <a:pPr lvl="0"/>
            <a:fld id="{790AB615-720C-A74C-A96B-C19F06F1AAE6}" type="slidenum">
              <a:rPr lang="de-DE" smtClean="0"/>
              <a:t>‹Nr.›</a:t>
            </a:fld>
            <a:endParaRPr lang="de-CH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A9B4FC2B-9C63-43D0-B3E1-9C321F88E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850" y="499282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0" i="0" kern="1200" cap="all" baseline="0" dirty="0" smtClean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6FD1F5-90B5-41DC-AA40-AC321332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0570" y="4748513"/>
            <a:ext cx="1066165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06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D7330F7-07F8-4A85-951E-6E154DBA9C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12F2AC0-A71C-43BE-9A32-AEEDEB5D1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chemeClr val="bg1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7" name="Inhaltsplatzhalter 8">
            <a:extLst>
              <a:ext uri="{FF2B5EF4-FFF2-40B4-BE49-F238E27FC236}">
                <a16:creationId xmlns:a16="http://schemas.microsoft.com/office/drawing/2014/main" id="{A2406E70-BE39-49D7-AF57-C0E529253FC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34950" y="195263"/>
            <a:ext cx="805910" cy="303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 cap="all" baseline="0">
                <a:solidFill>
                  <a:schemeClr val="bg1"/>
                </a:solidFill>
                <a:latin typeface="Montserrat-SemiBold"/>
              </a:defRPr>
            </a:lvl1pPr>
          </a:lstStyle>
          <a:p>
            <a:fld id="{444DFA0E-C4AD-D543-AAFC-35D883FDDCC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A9B4FC2B-9C63-43D0-B3E1-9C321F88E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850" y="499282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0" i="0" kern="1200" cap="all" baseline="0" dirty="0" smtClean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6FD1F5-90B5-41DC-AA40-AC321332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0570" y="4748513"/>
            <a:ext cx="1066165" cy="212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D7B6747-9E2A-4136-836B-A86940D82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2970" y="4900913"/>
            <a:ext cx="1066165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26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2008292_Trivadis_PPT_Concept_Design_CICD4.png">
            <a:extLst>
              <a:ext uri="{FF2B5EF4-FFF2-40B4-BE49-F238E27FC236}">
                <a16:creationId xmlns:a16="http://schemas.microsoft.com/office/drawing/2014/main" id="{CA67D53F-655A-4BCC-A009-7AEAC33A0B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F3C6F9F0-081A-4AA3-BC1F-65589B5F9A53}"/>
              </a:ext>
            </a:extLst>
          </p:cNvPr>
          <p:cNvSpPr txBox="1">
            <a:spLocks/>
          </p:cNvSpPr>
          <p:nvPr userDrawn="1"/>
        </p:nvSpPr>
        <p:spPr>
          <a:xfrm>
            <a:off x="782892" y="94352"/>
            <a:ext cx="5109935" cy="505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600" b="1" dirty="0"/>
              <a:t>	Grundraster mit Spalten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F92DF3A-B37A-4BA1-94F4-57D97014FC15}"/>
              </a:ext>
            </a:extLst>
          </p:cNvPr>
          <p:cNvSpPr txBox="1"/>
          <p:nvPr userDrawn="1"/>
        </p:nvSpPr>
        <p:spPr>
          <a:xfrm>
            <a:off x="782892" y="3769957"/>
            <a:ext cx="182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2">
                    <a:lumMod val="75000"/>
                  </a:schemeClr>
                </a:solidFill>
              </a:rPr>
              <a:t>EINZUG BEI TITEL </a:t>
            </a:r>
          </a:p>
          <a:p>
            <a:r>
              <a:rPr lang="de-DE" b="1" dirty="0">
                <a:solidFill>
                  <a:schemeClr val="bg2">
                    <a:lumMod val="75000"/>
                  </a:schemeClr>
                </a:solidFill>
              </a:rPr>
              <a:t>MIT NUMMERN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EF698B7-6F95-48B5-AA7C-6E6583FB9703}"/>
              </a:ext>
            </a:extLst>
          </p:cNvPr>
          <p:cNvSpPr txBox="1"/>
          <p:nvPr userDrawn="1"/>
        </p:nvSpPr>
        <p:spPr>
          <a:xfrm>
            <a:off x="7409254" y="1356955"/>
            <a:ext cx="1356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>
                <a:solidFill>
                  <a:schemeClr val="accent5"/>
                </a:solidFill>
              </a:rPr>
              <a:t>RASTER MIT </a:t>
            </a:r>
          </a:p>
          <a:p>
            <a:pPr algn="r"/>
            <a:r>
              <a:rPr lang="de-DE" b="1" dirty="0">
                <a:solidFill>
                  <a:schemeClr val="accent5"/>
                </a:solidFill>
              </a:rPr>
              <a:t>2 SPALTEN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D2CA6B-D684-4B3F-9669-26AEB6CD9C59}"/>
              </a:ext>
            </a:extLst>
          </p:cNvPr>
          <p:cNvSpPr txBox="1"/>
          <p:nvPr userDrawn="1"/>
        </p:nvSpPr>
        <p:spPr>
          <a:xfrm>
            <a:off x="6106523" y="293180"/>
            <a:ext cx="135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RASTER MIT </a:t>
            </a:r>
          </a:p>
          <a:p>
            <a:r>
              <a:rPr lang="de-DE" b="1" dirty="0">
                <a:solidFill>
                  <a:schemeClr val="accent6"/>
                </a:solidFill>
              </a:rPr>
              <a:t>3 SPALTEN</a:t>
            </a: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1355" y="195598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1563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8C9246-B075-4E79-BDF1-59752D573E3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2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77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53503D-618D-4B70-AFC9-BE41DF386D7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938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B628D-2815-40D1-B3E8-0FC980A81C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854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B502DB-7D88-4F3F-9866-48642874EB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60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AA63C5-AB88-4D99-84D0-71DD2023FC0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40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AEBB0-2A8E-49FA-85BE-8A770390B21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F346E2-2F68-4ACA-9486-7400A7DAA3C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527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EDB93-CC5E-4B9F-8B51-216DAD29157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86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4C603BB6-889F-4D39-8910-6DF8E764CB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809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A3695493-7E1E-494E-A01C-27930C2D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0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9F5E694F-1A66-4AF3-B2D7-B40B598AB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8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C0AEE5D-ECFD-4586-B9C1-0EDFF01D2080}"/>
              </a:ext>
            </a:extLst>
          </p:cNvPr>
          <p:cNvSpPr/>
          <p:nvPr userDrawn="1"/>
        </p:nvSpPr>
        <p:spPr>
          <a:xfrm>
            <a:off x="858600" y="1540350"/>
            <a:ext cx="7426800" cy="20628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Together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</a:t>
            </a: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we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</a:t>
            </a: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are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</a:t>
            </a:r>
            <a:b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</a:t>
            </a: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partner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</a:t>
            </a: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for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</a:t>
            </a: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businesses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</a:t>
            </a: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to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</a:t>
            </a: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harness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</a:t>
            </a: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the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power </a:t>
            </a: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of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</a:t>
            </a: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data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</a:t>
            </a:r>
            <a:b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for</a:t>
            </a:r>
            <a:r>
              <a:rPr lang="de-DE" sz="3200" b="1" i="0" cap="all" dirty="0">
                <a:solidFill>
                  <a:schemeClr val="bg1"/>
                </a:solidFill>
                <a:latin typeface="Montserrat" pitchFamily="2" charset="77"/>
                <a:cs typeface="Impact"/>
              </a:rPr>
              <a:t> a smarter </a:t>
            </a:r>
            <a:r>
              <a:rPr lang="de-DE" sz="3200" b="1" i="0" cap="all" dirty="0" err="1">
                <a:solidFill>
                  <a:schemeClr val="bg1"/>
                </a:solidFill>
                <a:latin typeface="Montserrat" pitchFamily="2" charset="77"/>
                <a:cs typeface="Impact"/>
              </a:rPr>
              <a:t>life</a:t>
            </a:r>
            <a:endParaRPr lang="de-DE" sz="3200" b="1" i="0" cap="all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5707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417AD76C-0FF4-43AD-8EEA-81398C0853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624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72C66-B85F-45CA-BDD0-35DC62F2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46BAA-92BE-40A4-8096-3E4B58CF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Event-Driven Microservices with Apache Kafka - 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81D8-2D2A-4D4D-A7A0-187A746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6088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ED71D301-1DDD-4764-AF2C-0DA63CC08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4E2E08BF-2083-4828-9C67-36FA5D959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2" name="Datumsplatzhalter 4">
            <a:extLst>
              <a:ext uri="{FF2B5EF4-FFF2-40B4-BE49-F238E27FC236}">
                <a16:creationId xmlns:a16="http://schemas.microsoft.com/office/drawing/2014/main" id="{19DF91CB-17D8-44B9-8ADB-E874EC4CF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3859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386D8C58-CBB3-4D99-BCA1-0E45995D4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A0095DC1-A796-468C-B748-E8149A955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B0CE2033-35E3-400F-9498-C5495FE2A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4824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B572AEEE-2411-4BE8-B80A-6E1BB65C4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710A5F4-9AA2-4045-91B0-2B2EFF5DD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902707AB-038F-452D-835F-AB39DC150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8202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908A8715-F203-4C35-82E3-66CC5B208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12628AC1-BCC1-414F-BFE1-A0173EF09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B22F62FE-E4C2-4055-8923-5E274803E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9167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8691921" cy="824768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18D9738F-9266-4EEE-9B0A-238FB6628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2E011D60-6AA2-4A5F-A89B-B5930E733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A25A0DA4-3844-4BEF-B2A6-568F44D5C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4872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D22A720C-19A5-4CF2-A957-F3F7B999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F31262AC-B3C6-4439-9CCE-B32AE311C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B45BDA7A-6FED-4204-8FC6-717A7BBC0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5323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3980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09D48977-9EA6-4D7E-9A7F-A0541DEBB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24" name="Foliennummernplatzhalter 3">
            <a:extLst>
              <a:ext uri="{FF2B5EF4-FFF2-40B4-BE49-F238E27FC236}">
                <a16:creationId xmlns:a16="http://schemas.microsoft.com/office/drawing/2014/main" id="{67E8251E-7B09-4977-B3F7-0FA238938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D33199C3-DA03-4CEE-9DFC-4D2EEE03C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3690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5" y="2327179"/>
            <a:ext cx="8570303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1" y="1388878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1" y="2922687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5" y="120885"/>
            <a:ext cx="8570305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570303" cy="48099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Fußzeilenplatzhalter 2">
            <a:extLst>
              <a:ext uri="{FF2B5EF4-FFF2-40B4-BE49-F238E27FC236}">
                <a16:creationId xmlns:a16="http://schemas.microsoft.com/office/drawing/2014/main" id="{F6604480-8A38-4026-B261-304A977D3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22" name="Foliennummernplatzhalter 3">
            <a:extLst>
              <a:ext uri="{FF2B5EF4-FFF2-40B4-BE49-F238E27FC236}">
                <a16:creationId xmlns:a16="http://schemas.microsoft.com/office/drawing/2014/main" id="{EAF163A4-0931-4EB6-823A-609BAB6E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Datumsplatzhalter 4">
            <a:extLst>
              <a:ext uri="{FF2B5EF4-FFF2-40B4-BE49-F238E27FC236}">
                <a16:creationId xmlns:a16="http://schemas.microsoft.com/office/drawing/2014/main" id="{055FC4EB-BAEA-485C-8C07-FDDB635B2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29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mit Trivadi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B284CE1-1C70-4946-BC8A-2634F54B5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BA53474-3178-414F-9B1A-1E4AA3C492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1358" y="47672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91433E3-1FC6-FE4D-8FCE-92E0D393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1658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78389E-7055-7945-BEE7-A8485FD5DA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145" y="1997830"/>
            <a:ext cx="5761709" cy="11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527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58466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897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578970" cy="24814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A0F25181-18B2-4192-9083-84B32994C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815DF0B9-D62C-4D0A-87ED-E9CE4367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DBDEDABB-00B2-4983-A2FC-25D38218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041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66ACDFA8-0E9A-46F6-8AA0-E299660D7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73497BC-6C08-44B9-9860-FDF6FAFD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5783FD-444C-49C9-8D3F-84CBF96C2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5674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4434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613B1721-A90E-47A2-AD07-9D9999F39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89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4B38F913-C07F-43EC-B869-D84F8C66A1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126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ED8BA350-AF92-41A5-9D09-2D7FE1DF1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920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494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53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005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74D9C26-CE52-8245-9D34-8546CEDEB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7" cy="3924299"/>
          </a:xfrm>
          <a:prstGeom prst="rect">
            <a:avLst/>
          </a:prstGeom>
        </p:spPr>
      </p:pic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0AE59E31-CAC2-E148-B42E-FB8E7E97BB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CEB2B94C-F105-F448-B750-A1DDC49A6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F5DE85C-F976-5644-AC39-090798C0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5" name="Textplatzhalter 22">
            <a:extLst>
              <a:ext uri="{FF2B5EF4-FFF2-40B4-BE49-F238E27FC236}">
                <a16:creationId xmlns:a16="http://schemas.microsoft.com/office/drawing/2014/main" id="{9AB954C1-EC30-534A-A1E0-24570243E3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6" name="Textplatzhalter 22">
            <a:extLst>
              <a:ext uri="{FF2B5EF4-FFF2-40B4-BE49-F238E27FC236}">
                <a16:creationId xmlns:a16="http://schemas.microsoft.com/office/drawing/2014/main" id="{A69880EB-B397-0D47-818C-42F7278682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Vorname(n) Referent(en)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6F1F68B-6269-9E46-92C7-C4A2A6324A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1630B1-95C6-4403-B582-A228FF08A7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9035" y="4736176"/>
            <a:ext cx="5344227" cy="26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39585"/>
            <a:ext cx="8698607" cy="383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8295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512155"/>
            <a:ext cx="7123328" cy="551781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5A1456-3A37-7140-8E71-4DFFF1DF7E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Event-Driven Microservices with Apache Kafka - Agenda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88EF35-DAD9-DF42-B431-EB4F017E0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D04B15-7856-564E-9229-78E978B33B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17">
            <a:extLst>
              <a:ext uri="{FF2B5EF4-FFF2-40B4-BE49-F238E27FC236}">
                <a16:creationId xmlns:a16="http://schemas.microsoft.com/office/drawing/2014/main" id="{35A70060-BC1C-4443-8BA9-1C043F1E2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432C6DD-079E-488E-925E-3810D49A3B4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95752" y="1101012"/>
            <a:ext cx="8562176" cy="3270963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8161307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Event-Driven Microservices with Apache Kafka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20319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Bost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B8E8E79-2A55-AC4C-AFA8-008D7BF3110B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09765E6-6006-0C42-9766-8E72CEBF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22">
            <a:extLst>
              <a:ext uri="{FF2B5EF4-FFF2-40B4-BE49-F238E27FC236}">
                <a16:creationId xmlns:a16="http://schemas.microsoft.com/office/drawing/2014/main" id="{2F009102-D2BB-B14C-A2CA-1DDE4A90F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396008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de-CH" noProof="0"/>
          </a:p>
        </p:txBody>
      </p:sp>
      <p:pic>
        <p:nvPicPr>
          <p:cNvPr id="8" name="Grafik 13">
            <a:extLst>
              <a:ext uri="{FF2B5EF4-FFF2-40B4-BE49-F238E27FC236}">
                <a16:creationId xmlns:a16="http://schemas.microsoft.com/office/drawing/2014/main" id="{8D5C6CEB-EE7C-4709-8EF9-0D2C910A8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606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02C7F4-8C40-4D04-A5B3-9F9E56286FB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35" y="4729255"/>
            <a:ext cx="5562600" cy="26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147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39585"/>
            <a:ext cx="8698607" cy="383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7466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9221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Event-Driven Microservices with Apache Kafka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49463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Event-Driven Microservices with Apache Kafka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3370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Event-Driven Architectures - Fundamental Concepts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2pPr marL="271463" indent="-2698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468000" indent="-180000">
              <a:buClr>
                <a:schemeClr val="tx1"/>
              </a:buClr>
              <a:buFont typeface="Wingdings" charset="2"/>
              <a:buChar char="§"/>
              <a:defRPr/>
            </a:lvl3pPr>
            <a:lvl4pPr marL="674688" indent="-18256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852488" indent="-17780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073150" indent="-22066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071563" indent="22542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Achte Ebene</a:t>
            </a:r>
          </a:p>
        </p:txBody>
      </p:sp>
    </p:spTree>
    <p:extLst>
      <p:ext uri="{BB962C8B-B14F-4D97-AF65-F5344CB8AC3E}">
        <p14:creationId xmlns:p14="http://schemas.microsoft.com/office/powerpoint/2010/main" val="36520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B80E145-C523-4058-B6E9-81022A05E6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560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rgbClr val="1E2846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7" name="Inhaltsplatzhalter 19">
            <a:extLst>
              <a:ext uri="{FF2B5EF4-FFF2-40B4-BE49-F238E27FC236}">
                <a16:creationId xmlns:a16="http://schemas.microsoft.com/office/drawing/2014/main" id="{2D0B4BC1-1A45-4695-BFAC-44947EEA733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247617" y="1281949"/>
            <a:ext cx="5538787" cy="359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DE" dirty="0"/>
              <a:t>Name Vorname</a:t>
            </a:r>
          </a:p>
        </p:txBody>
      </p:sp>
      <p:sp>
        <p:nvSpPr>
          <p:cNvPr id="8" name="Inhaltsplatzhalter 21">
            <a:extLst>
              <a:ext uri="{FF2B5EF4-FFF2-40B4-BE49-F238E27FC236}">
                <a16:creationId xmlns:a16="http://schemas.microsoft.com/office/drawing/2014/main" id="{7235B980-702A-4FB0-BE47-DB1791EA00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46787" y="1674872"/>
            <a:ext cx="5592762" cy="414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DE" dirty="0"/>
              <a:t>Titel</a:t>
            </a:r>
            <a:endParaRPr lang="de-CH" dirty="0"/>
          </a:p>
        </p:txBody>
      </p:sp>
      <p:sp>
        <p:nvSpPr>
          <p:cNvPr id="9" name="Inhaltsplatzhalter 25">
            <a:extLst>
              <a:ext uri="{FF2B5EF4-FFF2-40B4-BE49-F238E27FC236}">
                <a16:creationId xmlns:a16="http://schemas.microsoft.com/office/drawing/2014/main" id="{D70DA530-5095-4C9F-8F21-05EE8D6FC7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65431" y="2517866"/>
            <a:ext cx="2967037" cy="2009775"/>
          </a:xfrm>
          <a:prstGeom prst="rect">
            <a:avLst/>
          </a:prstGeom>
        </p:spPr>
        <p:txBody>
          <a:bodyPr/>
          <a:lstStyle>
            <a:lvl1pPr marL="271463" indent="-261938" algn="l" defTabSz="4572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9600FF"/>
              </a:buClr>
              <a:buSzPct val="125000"/>
              <a:buFont typeface="Wingdings" panose="05000000000000000000" pitchFamily="2" charset="2"/>
              <a:buChar char="§"/>
              <a:tabLst/>
              <a:defRPr lang="de-CH" sz="1800" b="0" kern="1200" baseline="0" dirty="0">
                <a:solidFill>
                  <a:srgbClr val="1E2846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  <a:lvl2pPr marL="457200" indent="0">
              <a:buClr>
                <a:srgbClr val="9600FF"/>
              </a:buClr>
              <a:buSzPct val="125000"/>
              <a:buFont typeface="Courier New" panose="02070309020205020404" pitchFamily="49" charset="0"/>
              <a:buNone/>
              <a:defRPr sz="1800" b="0" i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</a:lstStyle>
          <a:p>
            <a:pPr lvl="0"/>
            <a:r>
              <a:rPr lang="de-DE" dirty="0"/>
              <a:t>Text</a:t>
            </a:r>
          </a:p>
          <a:p>
            <a:pPr lvl="0"/>
            <a:r>
              <a:rPr lang="de-DE" dirty="0"/>
              <a:t>Text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10" name="Bildplatzhalter 30">
            <a:extLst>
              <a:ext uri="{FF2B5EF4-FFF2-40B4-BE49-F238E27FC236}">
                <a16:creationId xmlns:a16="http://schemas.microsoft.com/office/drawing/2014/main" id="{3A0F5B1C-0394-4035-9B3C-51985FD469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093" y="1336500"/>
            <a:ext cx="2646726" cy="2646000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DE" dirty="0"/>
              <a:t>Bild</a:t>
            </a:r>
            <a:endParaRPr lang="de-CH" dirty="0"/>
          </a:p>
        </p:txBody>
      </p:sp>
      <p:sp>
        <p:nvSpPr>
          <p:cNvPr id="28" name="Bildplatzhalter 30">
            <a:extLst>
              <a:ext uri="{FF2B5EF4-FFF2-40B4-BE49-F238E27FC236}">
                <a16:creationId xmlns:a16="http://schemas.microsoft.com/office/drawing/2014/main" id="{3A0F5B1C-0394-4035-9B3C-51985FD469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6337" y="4123667"/>
            <a:ext cx="413014" cy="412898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DE" dirty="0"/>
              <a:t>Bild</a:t>
            </a:r>
            <a:endParaRPr lang="de-CH" dirty="0"/>
          </a:p>
        </p:txBody>
      </p:sp>
      <p:sp>
        <p:nvSpPr>
          <p:cNvPr id="29" name="Bildplatzhalter 30">
            <a:extLst>
              <a:ext uri="{FF2B5EF4-FFF2-40B4-BE49-F238E27FC236}">
                <a16:creationId xmlns:a16="http://schemas.microsoft.com/office/drawing/2014/main" id="{3A0F5B1C-0394-4035-9B3C-51985FD469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81181" y="4123667"/>
            <a:ext cx="413014" cy="412898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DE" dirty="0"/>
              <a:t>Bild</a:t>
            </a:r>
            <a:endParaRPr lang="de-CH" dirty="0"/>
          </a:p>
        </p:txBody>
      </p:sp>
      <p:sp>
        <p:nvSpPr>
          <p:cNvPr id="30" name="Bildplatzhalter 30">
            <a:extLst>
              <a:ext uri="{FF2B5EF4-FFF2-40B4-BE49-F238E27FC236}">
                <a16:creationId xmlns:a16="http://schemas.microsoft.com/office/drawing/2014/main" id="{3A0F5B1C-0394-4035-9B3C-51985FD469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96623" y="4123667"/>
            <a:ext cx="413014" cy="412898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DE" dirty="0"/>
              <a:t>Bild</a:t>
            </a:r>
            <a:endParaRPr lang="de-CH" dirty="0"/>
          </a:p>
        </p:txBody>
      </p:sp>
      <p:sp>
        <p:nvSpPr>
          <p:cNvPr id="1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1355" y="195598"/>
            <a:ext cx="8127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57" y="4605755"/>
            <a:ext cx="3528395" cy="393742"/>
          </a:xfrm>
          <a:prstGeom prst="rect">
            <a:avLst/>
          </a:prstGeom>
        </p:spPr>
      </p:pic>
      <p:sp>
        <p:nvSpPr>
          <p:cNvPr id="19" name="Textfeld 18">
            <a:hlinkClick r:id="rId3"/>
          </p:cNvPr>
          <p:cNvSpPr txBox="1"/>
          <p:nvPr userDrawn="1"/>
        </p:nvSpPr>
        <p:spPr>
          <a:xfrm>
            <a:off x="5990824" y="4696408"/>
            <a:ext cx="241644" cy="20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2" name="Textfeld 21">
            <a:hlinkClick r:id="rId4"/>
          </p:cNvPr>
          <p:cNvSpPr txBox="1"/>
          <p:nvPr userDrawn="1"/>
        </p:nvSpPr>
        <p:spPr>
          <a:xfrm>
            <a:off x="6312212" y="4696408"/>
            <a:ext cx="241644" cy="20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Textfeld 22">
            <a:hlinkClick r:id="rId5"/>
          </p:cNvPr>
          <p:cNvSpPr txBox="1"/>
          <p:nvPr userDrawn="1"/>
        </p:nvSpPr>
        <p:spPr>
          <a:xfrm>
            <a:off x="6618049" y="4696408"/>
            <a:ext cx="241644" cy="20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4" name="Textfeld 23">
            <a:hlinkClick r:id="rId6"/>
          </p:cNvPr>
          <p:cNvSpPr txBox="1"/>
          <p:nvPr userDrawn="1"/>
        </p:nvSpPr>
        <p:spPr>
          <a:xfrm>
            <a:off x="7227388" y="4696408"/>
            <a:ext cx="1592762" cy="20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08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2"/>
            <a:ext cx="6004613" cy="383040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44E515E9-F9DE-4F23-909D-787F19E588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221" y="420200"/>
            <a:ext cx="4670037" cy="92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3600" b="1" i="0" kern="1200" cap="all" baseline="0" dirty="0" smtClean="0">
                <a:solidFill>
                  <a:schemeClr val="bg1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D5F6952-2320-49CF-A84C-775B5EAF70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221" y="6190977"/>
            <a:ext cx="5193641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3600" b="0" i="0" kern="1200" cap="all" baseline="0" dirty="0" smtClean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198817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7DB06B-F088-1345-8DC7-A3CB5BDC3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4849" y="709613"/>
            <a:ext cx="7328941" cy="373522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B80E145-C523-4058-B6E9-81022A05E6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5600" y="195598"/>
            <a:ext cx="6642610" cy="3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i="0" kern="1200" cap="all" baseline="0" dirty="0" smtClean="0">
                <a:solidFill>
                  <a:srgbClr val="1E2846"/>
                </a:solidFill>
                <a:latin typeface="Montserrat-SemiBold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280800" y="208254"/>
            <a:ext cx="813599" cy="3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rgbClr val="9600FF"/>
                </a:solidFill>
                <a:latin typeface="Montserrat SemiBold"/>
                <a:cs typeface="Montserrat SemiBold"/>
              </a:defRPr>
            </a:lvl1pPr>
          </a:lstStyle>
          <a:p>
            <a:fld id="{444DFA0E-C4AD-D543-AAFC-35D883FDDCC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9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62.xml"/><Relationship Id="rId42" Type="http://schemas.openxmlformats.org/officeDocument/2006/relationships/image" Target="../media/image10.png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41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65.xml"/><Relationship Id="rId40" Type="http://schemas.openxmlformats.org/officeDocument/2006/relationships/slideLayout" Target="../slideLayouts/slideLayout68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63.xml"/><Relationship Id="rId43" Type="http://schemas.openxmlformats.org/officeDocument/2006/relationships/image" Target="../media/image11.svg"/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1E8370F-3528-4968-A7D3-9AF1B474FB9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83262" cy="5278084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11CD9F4A-CE27-4831-A1F3-4DACFC3EBA7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36" y="4619189"/>
            <a:ext cx="1135388" cy="3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7" r:id="rId1"/>
    <p:sldLayoutId id="2147493505" r:id="rId2"/>
    <p:sldLayoutId id="2147493509" r:id="rId3"/>
    <p:sldLayoutId id="2147493502" r:id="rId4"/>
    <p:sldLayoutId id="2147493495" r:id="rId5"/>
    <p:sldLayoutId id="21474935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11CD9F4A-CE27-4831-A1F3-4DACFC3EBA7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91" y="4619189"/>
            <a:ext cx="1134878" cy="3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3" r:id="rId1"/>
    <p:sldLayoutId id="2147493489" r:id="rId2"/>
    <p:sldLayoutId id="2147493464" r:id="rId3"/>
    <p:sldLayoutId id="2147493504" r:id="rId4"/>
    <p:sldLayoutId id="2147493506" r:id="rId5"/>
    <p:sldLayoutId id="2147493501" r:id="rId6"/>
    <p:sldLayoutId id="2147493472" r:id="rId7"/>
    <p:sldLayoutId id="2147493507" r:id="rId8"/>
    <p:sldLayoutId id="2147493498" r:id="rId9"/>
    <p:sldLayoutId id="2147493499" r:id="rId10"/>
    <p:sldLayoutId id="2147493508" r:id="rId11"/>
    <p:sldLayoutId id="2147493496" r:id="rId12"/>
    <p:sldLayoutId id="2147493465" r:id="rId13"/>
    <p:sldLayoutId id="2147493551" r:id="rId14"/>
    <p:sldLayoutId id="2147493552" r:id="rId15"/>
    <p:sldLayoutId id="214749355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77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3" r:id="rId1"/>
    <p:sldLayoutId id="214749349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50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8" r:id="rId1"/>
    <p:sldLayoutId id="2147493483" r:id="rId2"/>
    <p:sldLayoutId id="2147493494" r:id="rId3"/>
    <p:sldLayoutId id="214749348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8691920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FAB7DFC9-2CC6-4242-95E0-93C2EE58B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Event-Driven Microservices with Apache Kafka - Agenda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921907F-74E5-40B0-B7B1-ED9C2B20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ABEAFA5-72AE-4C0C-9BD3-0B98BEA5A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de-DE"/>
          </a:p>
        </p:txBody>
      </p:sp>
      <p:pic>
        <p:nvPicPr>
          <p:cNvPr id="11" name="Grafik 17">
            <a:extLst>
              <a:ext uri="{FF2B5EF4-FFF2-40B4-BE49-F238E27FC236}">
                <a16:creationId xmlns:a16="http://schemas.microsoft.com/office/drawing/2014/main" id="{03F7D264-F98A-48E2-98F3-1B3895BA84DC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7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1" r:id="rId1"/>
    <p:sldLayoutId id="2147493512" r:id="rId2"/>
    <p:sldLayoutId id="2147493513" r:id="rId3"/>
    <p:sldLayoutId id="2147493514" r:id="rId4"/>
    <p:sldLayoutId id="2147493515" r:id="rId5"/>
    <p:sldLayoutId id="2147493516" r:id="rId6"/>
    <p:sldLayoutId id="2147493517" r:id="rId7"/>
    <p:sldLayoutId id="2147493518" r:id="rId8"/>
    <p:sldLayoutId id="2147493519" r:id="rId9"/>
    <p:sldLayoutId id="2147493520" r:id="rId10"/>
    <p:sldLayoutId id="2147493521" r:id="rId11"/>
    <p:sldLayoutId id="2147493522" r:id="rId12"/>
    <p:sldLayoutId id="2147493523" r:id="rId13"/>
    <p:sldLayoutId id="2147493524" r:id="rId14"/>
    <p:sldLayoutId id="2147493525" r:id="rId15"/>
    <p:sldLayoutId id="2147493526" r:id="rId16"/>
    <p:sldLayoutId id="2147493527" r:id="rId17"/>
    <p:sldLayoutId id="2147493528" r:id="rId18"/>
    <p:sldLayoutId id="2147493529" r:id="rId19"/>
    <p:sldLayoutId id="2147493530" r:id="rId20"/>
    <p:sldLayoutId id="2147493531" r:id="rId21"/>
    <p:sldLayoutId id="2147493532" r:id="rId22"/>
    <p:sldLayoutId id="2147493533" r:id="rId23"/>
    <p:sldLayoutId id="2147493534" r:id="rId24"/>
    <p:sldLayoutId id="2147493535" r:id="rId25"/>
    <p:sldLayoutId id="2147493536" r:id="rId26"/>
    <p:sldLayoutId id="2147493537" r:id="rId27"/>
    <p:sldLayoutId id="2147493538" r:id="rId28"/>
    <p:sldLayoutId id="2147493539" r:id="rId29"/>
    <p:sldLayoutId id="2147493540" r:id="rId30"/>
    <p:sldLayoutId id="2147493541" r:id="rId31"/>
    <p:sldLayoutId id="2147493542" r:id="rId32"/>
    <p:sldLayoutId id="2147493543" r:id="rId33"/>
    <p:sldLayoutId id="2147493544" r:id="rId34"/>
    <p:sldLayoutId id="2147493545" r:id="rId35"/>
    <p:sldLayoutId id="2147493546" r:id="rId36"/>
    <p:sldLayoutId id="2147493547" r:id="rId37"/>
    <p:sldLayoutId id="2147493548" r:id="rId38"/>
    <p:sldLayoutId id="2147493549" r:id="rId39"/>
    <p:sldLayoutId id="2147493550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techradar.haufe.io/techradar/radar-chart.html" TargetMode="Externa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vadisPF/trivadis-technology-radar/blob/master/deployment/README.md" TargetMode="External"/><Relationship Id="rId2" Type="http://schemas.openxmlformats.org/officeDocument/2006/relationships/hyperlink" Target="https://github.com/TrivadisPF/trivadis-technology-radar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hyperlink" Target="http://3.122.200.138:28541/techradar/" TargetMode="External"/><Relationship Id="rId4" Type="http://schemas.openxmlformats.org/officeDocument/2006/relationships/hyperlink" Target="http://3.122.200.138:28540/techrada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xson/front-matter" TargetMode="External"/><Relationship Id="rId2" Type="http://schemas.openxmlformats.org/officeDocument/2006/relationships/hyperlink" Target="https://github.com/adam-p/markdown-here/wiki/Markdown-Cheatsheet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down.uranusjr.com/" TargetMode="External"/><Relationship Id="rId2" Type="http://schemas.openxmlformats.org/officeDocument/2006/relationships/hyperlink" Target="https://typora.io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8.png"/><Relationship Id="rId4" Type="http://schemas.openxmlformats.org/officeDocument/2006/relationships/hyperlink" Target="https://wereturtle.github.io/ghostwriter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yaml-front-matter" TargetMode="External"/><Relationship Id="rId2" Type="http://schemas.openxmlformats.org/officeDocument/2006/relationships/hyperlink" Target="https://www.npmjs.com/package/mwks-jsonlint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npmjs.com/package/frontmatter-validator" TargetMode="Externa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microsoft.com/office/2007/relationships/hdphoto" Target="../media/hdphoto1.wdp"/><Relationship Id="rId26" Type="http://schemas.openxmlformats.org/officeDocument/2006/relationships/image" Target="../media/image61.png"/><Relationship Id="rId3" Type="http://schemas.openxmlformats.org/officeDocument/2006/relationships/image" Target="../media/image39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0.png"/><Relationship Id="rId33" Type="http://schemas.microsoft.com/office/2007/relationships/hdphoto" Target="../media/hdphoto2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png"/><Relationship Id="rId20" Type="http://schemas.openxmlformats.org/officeDocument/2006/relationships/image" Target="../media/image55.jpe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8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thoughtworks.com/radar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galaxus.ch/techradar/" TargetMode="Externa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opensource.zalando.com/tech-radar/" TargetMode="Externa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storage.googleapis.com/wf-techradar-prod/index.html" TargetMode="Externa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techblog.fexcofts.com/techradar2018Q1/" TargetMode="Externa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www.aoe.com/techradar/index.html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">
            <a:extLst>
              <a:ext uri="{FF2B5EF4-FFF2-40B4-BE49-F238E27FC236}">
                <a16:creationId xmlns:a16="http://schemas.microsoft.com/office/drawing/2014/main" id="{A73A5CA5-18D3-1642-A154-C67F65274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2800" y="1396800"/>
            <a:ext cx="7362000" cy="1767600"/>
          </a:xfrm>
        </p:spPr>
        <p:txBody>
          <a:bodyPr/>
          <a:lstStyle/>
          <a:p>
            <a:r>
              <a:rPr lang="de-CH" sz="3200" dirty="0">
                <a:latin typeface="Montserrat" pitchFamily="2" charset="77"/>
              </a:rPr>
              <a:t>Trivadis Technology Radar</a:t>
            </a:r>
            <a:endParaRPr lang="de-DE" sz="3200" dirty="0">
              <a:latin typeface="Montserrat" pitchFamily="2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BCB734-5938-A84E-8986-E592BFA6B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Guido Schmutz</a:t>
            </a:r>
          </a:p>
        </p:txBody>
      </p:sp>
    </p:spTree>
    <p:extLst>
      <p:ext uri="{BB962C8B-B14F-4D97-AF65-F5344CB8AC3E}">
        <p14:creationId xmlns:p14="http://schemas.microsoft.com/office/powerpoint/2010/main" val="3965348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D995-66D8-4145-A15D-7B8460F85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286787" cy="588376"/>
          </a:xfrm>
        </p:spPr>
        <p:txBody>
          <a:bodyPr>
            <a:noAutofit/>
          </a:bodyPr>
          <a:lstStyle/>
          <a:p>
            <a:r>
              <a:rPr lang="en-US" sz="2400" dirty="0" err="1"/>
              <a:t>Haufe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https://techradar.haufe.io/techradar/radar-chart.html</a:t>
            </a:r>
            <a:r>
              <a:rPr lang="en-US" sz="24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B040D-AA54-4447-A961-7542D170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6" y="1030802"/>
            <a:ext cx="5883750" cy="37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42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F555C-09EB-9942-90BF-D4FE32D48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Trivadis Technology Radar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888B8D-E183-D14E-A383-9922B710F7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97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4563B-EFA7-D545-9B06-AD066AFBB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Trivadis Technology Radar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6711C-B255-A149-86D0-BE42B01C95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9599" y="875654"/>
            <a:ext cx="4674155" cy="1994007"/>
          </a:xfrm>
        </p:spPr>
        <p:txBody>
          <a:bodyPr/>
          <a:lstStyle/>
          <a:p>
            <a:r>
              <a:rPr lang="en-US" sz="1400" dirty="0"/>
              <a:t>Source available in the following GitHub private repository: </a:t>
            </a:r>
            <a:r>
              <a:rPr lang="en-US" sz="1400" dirty="0">
                <a:hlinkClick r:id="rId2"/>
              </a:rPr>
              <a:t>https://github.com/TrivadisPF/trivadis-technology-radar</a:t>
            </a:r>
            <a:endParaRPr lang="en-US" sz="1400" dirty="0"/>
          </a:p>
          <a:p>
            <a:r>
              <a:rPr lang="en-US" sz="1400" dirty="0"/>
              <a:t>Can be installed locally using docker-compose: </a:t>
            </a:r>
            <a:r>
              <a:rPr lang="en-US" sz="1400" dirty="0">
                <a:hlinkClick r:id="rId3"/>
              </a:rPr>
              <a:t>https://github.com/TrivadisPF/trivadis-technology-radar/blob/master/deployment/README.md</a:t>
            </a:r>
            <a:endParaRPr lang="en-US" sz="1400" dirty="0"/>
          </a:p>
          <a:p>
            <a:r>
              <a:rPr lang="en-US" sz="1400" dirty="0"/>
              <a:t>Deployed on AWS </a:t>
            </a:r>
            <a:r>
              <a:rPr lang="en-US" sz="1400" dirty="0" err="1"/>
              <a:t>Lightsail</a:t>
            </a:r>
            <a:endParaRPr lang="en-US" sz="1400" dirty="0"/>
          </a:p>
          <a:p>
            <a:pPr lvl="1"/>
            <a:r>
              <a:rPr lang="en-US" sz="1400" b="1" dirty="0"/>
              <a:t>Stable:</a:t>
            </a:r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http://3.122.200.138:28540/techradar/</a:t>
            </a:r>
            <a:endParaRPr lang="en-CH" sz="1400" dirty="0"/>
          </a:p>
          <a:p>
            <a:pPr lvl="1"/>
            <a:r>
              <a:rPr lang="en-US" sz="1400" b="1" dirty="0"/>
              <a:t>Preview: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http://3.122.200.138:28541/techradar/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To work on the Technology Radar, clone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r>
              <a:rPr lang="en-US" sz="1400" dirty="0"/>
              <a:t> branch of the Git project:	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CH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C0896F-DBAB-B14E-802C-5817DFC41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988" y="907225"/>
            <a:ext cx="3307290" cy="23339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AA5E43-E98B-9841-A9DE-2770CF9DCFF0}"/>
              </a:ext>
            </a:extLst>
          </p:cNvPr>
          <p:cNvSpPr/>
          <p:nvPr/>
        </p:nvSpPr>
        <p:spPr>
          <a:xfrm>
            <a:off x="844770" y="4145760"/>
            <a:ext cx="7594058" cy="2616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–-branch develop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TrivadisPF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-technology-radar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1AB9CE3-0F8F-A54E-8EFB-9C5AE054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355" y="209452"/>
            <a:ext cx="812799" cy="302568"/>
          </a:xfrm>
        </p:spPr>
        <p:txBody>
          <a:bodyPr/>
          <a:lstStyle/>
          <a:p>
            <a:fld id="{444DFA0E-C4AD-D543-AAFC-35D883FDDCC3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978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DD65E-A82B-1148-9E14-8516616511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Maintaining the Technology Radar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5621A-07ED-6A44-BE4D-ECC20F7A7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DFA0E-C4AD-D543-AAFC-35D883FDDCC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56272-271A-DF42-A99D-70F2F4ABCC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technology is specified as a </a:t>
            </a:r>
            <a:r>
              <a:rPr lang="en-US" dirty="0">
                <a:hlinkClick r:id="rId2"/>
              </a:rPr>
              <a:t>Markdown</a:t>
            </a:r>
            <a:r>
              <a:rPr lang="en-US" dirty="0"/>
              <a:t> file, placed into one of the subfolders inside folder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radar</a:t>
            </a:r>
          </a:p>
          <a:p>
            <a:r>
              <a:rPr lang="en-GB" dirty="0"/>
              <a:t>Subfolders determine the date when the technology has been added</a:t>
            </a:r>
          </a:p>
          <a:p>
            <a:r>
              <a:rPr lang="en-GB" dirty="0"/>
              <a:t>Each file has a </a:t>
            </a:r>
            <a:r>
              <a:rPr lang="en-GB" dirty="0">
                <a:hlinkClick r:id="rId3"/>
              </a:rPr>
              <a:t>front-matter</a:t>
            </a:r>
            <a:r>
              <a:rPr lang="en-GB" dirty="0"/>
              <a:t> header where </a:t>
            </a:r>
            <a:br>
              <a:rPr lang="en-GB" dirty="0"/>
            </a:br>
            <a:r>
              <a:rPr lang="en-GB" dirty="0"/>
              <a:t>the attributes of the item are listed</a:t>
            </a:r>
          </a:p>
          <a:p>
            <a:pPr lvl="1"/>
            <a:r>
              <a:rPr lang="en-GB" dirty="0"/>
              <a:t>Attributes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ring, quadrant </a:t>
            </a:r>
            <a:r>
              <a:rPr lang="en-GB" dirty="0"/>
              <a:t>and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  <a:r>
              <a:rPr lang="en-GB" dirty="0"/>
              <a:t> have to be one of the values shown </a:t>
            </a:r>
            <a:br>
              <a:rPr lang="en-GB" dirty="0"/>
            </a:br>
            <a:r>
              <a:rPr lang="en-GB" dirty="0"/>
              <a:t>on the next page</a:t>
            </a:r>
          </a:p>
          <a:p>
            <a:r>
              <a:rPr lang="en-GB" dirty="0"/>
              <a:t>For each technology the icon will be stored in the icon folder with the same name as the technology</a:t>
            </a:r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D0D21D-ED56-4F4C-94F8-062150F4A212}"/>
              </a:ext>
            </a:extLst>
          </p:cNvPr>
          <p:cNvSpPr/>
          <p:nvPr/>
        </p:nvSpPr>
        <p:spPr>
          <a:xfrm>
            <a:off x="4498929" y="1231201"/>
            <a:ext cx="4503633" cy="30426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id:               react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title: 		   "React”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info: 		   ”a modern web framework”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quadrant: 	   languages-and-frameworks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ring: 		   adopt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skillsNeeded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   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relatedTo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   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alternativeTo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   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supportsTvdBB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   []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owners:           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knowHowPageURI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""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		   draft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featured:         true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goes here. You can use **markdown** here. </a:t>
            </a:r>
          </a:p>
        </p:txBody>
      </p:sp>
    </p:spTree>
    <p:extLst>
      <p:ext uri="{BB962C8B-B14F-4D97-AF65-F5344CB8AC3E}">
        <p14:creationId xmlns:p14="http://schemas.microsoft.com/office/powerpoint/2010/main" val="264252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277E53-B795-A94C-B078-E554103F40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Maintaining the Technology Radar (II)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0D7E9-B308-6946-997F-E772FBFB4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DFA0E-C4AD-D543-AAFC-35D883FDDCC3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53D3D-CBC8-A446-8074-44A5FD1CC6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7754" y="743005"/>
            <a:ext cx="8144176" cy="163846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Following front-matter attributes are possible:</a:t>
            </a:r>
          </a:p>
          <a:p>
            <a:r>
              <a:rPr lang="en-GB" b="1" dirty="0"/>
              <a:t>id: </a:t>
            </a:r>
            <a:r>
              <a:rPr lang="en-GB" dirty="0"/>
              <a:t>id of the technology</a:t>
            </a:r>
            <a:endParaRPr lang="en-GB" b="1" dirty="0"/>
          </a:p>
          <a:p>
            <a:r>
              <a:rPr lang="en-GB" b="1" dirty="0"/>
              <a:t>title</a:t>
            </a:r>
            <a:r>
              <a:rPr lang="en-GB" dirty="0"/>
              <a:t>: Name of the Item</a:t>
            </a:r>
          </a:p>
          <a:p>
            <a:r>
              <a:rPr lang="en-GB" b="1" dirty="0"/>
              <a:t>info</a:t>
            </a:r>
            <a:r>
              <a:rPr lang="en-GB" dirty="0"/>
              <a:t>: (optional) A short textual description of the item (visible in overview pages)</a:t>
            </a:r>
          </a:p>
          <a:p>
            <a:r>
              <a:rPr lang="en-GB" b="1" dirty="0"/>
              <a:t>quadrant</a:t>
            </a:r>
            <a:r>
              <a:rPr lang="en-GB" dirty="0"/>
              <a:t>: Quadrant. One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languages-and-frameworks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data-management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platforms-and-services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architecture-methods-and-patterns</a:t>
            </a:r>
          </a:p>
          <a:p>
            <a:r>
              <a:rPr lang="en-GB" b="1" dirty="0"/>
              <a:t>ring</a:t>
            </a:r>
            <a:r>
              <a:rPr lang="en-GB" dirty="0"/>
              <a:t>: Ring section in radar. One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trial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assess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adopt</a:t>
            </a:r>
            <a:r>
              <a:rPr lang="en-GB" dirty="0"/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hold,watch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b="1" dirty="0"/>
              <a:t>featured</a:t>
            </a:r>
            <a:r>
              <a:rPr lang="en-GB" dirty="0"/>
              <a:t>: (optional, default "true") If you set this to false, the item will not be visible in the radar quadrants but still be available in the overview.</a:t>
            </a:r>
          </a:p>
          <a:p>
            <a:r>
              <a:rPr lang="en-GB" b="1" dirty="0" err="1"/>
              <a:t>relatedTo</a:t>
            </a:r>
            <a:r>
              <a:rPr lang="en-GB" b="1" dirty="0"/>
              <a:t>: </a:t>
            </a:r>
            <a:r>
              <a:rPr lang="en-GB" dirty="0"/>
              <a:t>relates to another technology (use the id of the other technology)</a:t>
            </a:r>
            <a:endParaRPr lang="en-GB" b="1" dirty="0"/>
          </a:p>
          <a:p>
            <a:r>
              <a:rPr lang="en-GB" b="1" dirty="0" err="1"/>
              <a:t>alternativeTo</a:t>
            </a:r>
            <a:r>
              <a:rPr lang="en-GB" b="1" dirty="0"/>
              <a:t>: </a:t>
            </a:r>
            <a:r>
              <a:rPr lang="en-GB" dirty="0"/>
              <a:t>alternative to another technology (use the id of the other technology)</a:t>
            </a:r>
            <a:endParaRPr lang="en-GB" b="1" dirty="0"/>
          </a:p>
          <a:p>
            <a:r>
              <a:rPr lang="en-GB" b="1" dirty="0" err="1"/>
              <a:t>skillsNeeded</a:t>
            </a:r>
            <a:r>
              <a:rPr lang="en-GB" b="1" dirty="0"/>
              <a:t>: </a:t>
            </a:r>
            <a:r>
              <a:rPr lang="en-GB" dirty="0"/>
              <a:t>the skills needed for this technology (use the id of the skill system to refer to the skill)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/>
              <a:t>supportsTvdBB</a:t>
            </a:r>
            <a:r>
              <a:rPr lang="en-GB" dirty="0"/>
              <a:t>: used to implement/deliver the Trivadis Building Blocks</a:t>
            </a:r>
          </a:p>
          <a:p>
            <a:r>
              <a:rPr lang="en-GB" sz="1200" b="1" dirty="0"/>
              <a:t>status:  </a:t>
            </a:r>
            <a:r>
              <a:rPr lang="en-GB" sz="1200" dirty="0"/>
              <a:t>status of the technology item. One of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draft,proposed,rejected,accepted,deprecated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/>
              <a:t>owners:</a:t>
            </a:r>
            <a:r>
              <a:rPr lang="en-GB" dirty="0"/>
              <a:t>  the owner(s) of the technology, use the Trivadis employee abbreviations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82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342376-F96C-4A4D-9B2D-954706BC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Maintaining the Technology Radar (II)</a:t>
            </a:r>
            <a:endParaRPr lang="en-CH" dirty="0"/>
          </a:p>
          <a:p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7591DE-4AD6-CB4C-8251-04E0317B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DFA0E-C4AD-D543-AAFC-35D883FDDCC3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36F9F-DC2B-804F-8C58-260E529D5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There are many good editors for maintaining markdown files, such as</a:t>
            </a:r>
          </a:p>
          <a:p>
            <a:r>
              <a:rPr lang="en-GB" sz="1200" dirty="0">
                <a:hlinkClick r:id="rId2"/>
              </a:rPr>
              <a:t>https://typora.io/</a:t>
            </a:r>
            <a:r>
              <a:rPr lang="en-GB" sz="1200" dirty="0"/>
              <a:t> (</a:t>
            </a:r>
            <a:r>
              <a:rPr lang="en-GB" sz="1200" dirty="0" err="1"/>
              <a:t>win,mac,linux</a:t>
            </a:r>
            <a:r>
              <a:rPr lang="en-GB" sz="1200" dirty="0"/>
              <a:t>)</a:t>
            </a:r>
          </a:p>
          <a:p>
            <a:r>
              <a:rPr lang="en-GB" sz="1200" dirty="0">
                <a:hlinkClick r:id="rId3"/>
              </a:rPr>
              <a:t>https://macdown.uranusjr.com/</a:t>
            </a:r>
            <a:r>
              <a:rPr lang="en-GB" sz="1200" dirty="0"/>
              <a:t> (mac)</a:t>
            </a:r>
          </a:p>
          <a:p>
            <a:r>
              <a:rPr lang="en-GB" sz="1200" dirty="0">
                <a:hlinkClick r:id="rId4"/>
              </a:rPr>
              <a:t>https://wereturtle.github.io/ghostwriter/</a:t>
            </a:r>
            <a:r>
              <a:rPr lang="en-GB" sz="1100" dirty="0"/>
              <a:t> (win, mac, </a:t>
            </a:r>
            <a:r>
              <a:rPr lang="en-GB" sz="1100" dirty="0" err="1"/>
              <a:t>linux</a:t>
            </a:r>
            <a:r>
              <a:rPr lang="en-GB" sz="1100" dirty="0"/>
              <a:t>)</a:t>
            </a:r>
          </a:p>
          <a:p>
            <a:endParaRPr lang="en-GB" sz="11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1200" dirty="0"/>
          </a:p>
          <a:p>
            <a:endParaRPr lang="en-CH" dirty="0"/>
          </a:p>
          <a:p>
            <a:endParaRPr lang="en-CH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8644E6-F73B-2B43-B27E-9BBB76956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56" y="1285326"/>
            <a:ext cx="4491975" cy="28957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3552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1A2E1D-4EFC-A64F-9F59-354F318DF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Maintaining the Technology Radar (IV)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88B3C5-882C-2F48-8032-4F43929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DFA0E-C4AD-D543-AAFC-35D883FDDCC3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4FA08-5043-044F-A473-E56311FF9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9600" y="1231201"/>
            <a:ext cx="7927200" cy="1638460"/>
          </a:xfrm>
        </p:spPr>
        <p:txBody>
          <a:bodyPr/>
          <a:lstStyle/>
          <a:p>
            <a:r>
              <a:rPr lang="en-US" dirty="0"/>
              <a:t>Anyone can suggest a new technology by submitting a pull-request to the folder of the next iteration</a:t>
            </a:r>
          </a:p>
          <a:p>
            <a:r>
              <a:rPr lang="en-GB" dirty="0"/>
              <a:t>When finished, check-in the new file into GitHub and after a few minutes, it should be updated</a:t>
            </a:r>
            <a:endParaRPr lang="en-US" dirty="0"/>
          </a:p>
          <a:p>
            <a:endParaRPr lang="en-US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65639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10AF9-A767-584B-A740-445B4C064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 we have one global radar or many subject based?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C80EC-BD99-3642-A9C8-6AB5ADD31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DFA0E-C4AD-D543-AAFC-35D883FDDCC3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D31D1-FC1C-704A-A839-14C98591F491}"/>
              </a:ext>
            </a:extLst>
          </p:cNvPr>
          <p:cNvSpPr txBox="1"/>
          <p:nvPr/>
        </p:nvSpPr>
        <p:spPr>
          <a:xfrm>
            <a:off x="627681" y="827783"/>
            <a:ext cx="8454326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CH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 base of Technology Radar			   Many Technology Radars</a:t>
            </a:r>
          </a:p>
          <a:p>
            <a:endParaRPr lang="en-CH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CH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sz="140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Currently we are only working on one global Trivadis wide radar</a:t>
            </a:r>
          </a:p>
          <a:p>
            <a:r>
              <a:rPr lang="en-GB" sz="140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  <a:r>
              <a:rPr lang="en-CH" sz="140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 using additional metadata we can later add different views onto the radar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6CDEFC6-FE1E-384A-A25D-6D781747679D}"/>
              </a:ext>
            </a:extLst>
          </p:cNvPr>
          <p:cNvSpPr/>
          <p:nvPr/>
        </p:nvSpPr>
        <p:spPr>
          <a:xfrm>
            <a:off x="5602165" y="2745396"/>
            <a:ext cx="3076209" cy="694593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C96880-3919-5442-AC88-6FCC50BD9E93}"/>
              </a:ext>
            </a:extLst>
          </p:cNvPr>
          <p:cNvCxnSpPr>
            <a:cxnSpLocks/>
            <a:stCxn id="9" idx="5"/>
            <a:endCxn id="9" idx="2"/>
          </p:cNvCxnSpPr>
          <p:nvPr/>
        </p:nvCxnSpPr>
        <p:spPr>
          <a:xfrm>
            <a:off x="5688989" y="3092693"/>
            <a:ext cx="2902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4F38A1-FCA5-F141-926E-23D0E4EE887F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flipH="1">
            <a:off x="7053445" y="2745396"/>
            <a:ext cx="86825" cy="694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AE4D9BF-7604-8D42-9322-AA3701B3C1A7}"/>
              </a:ext>
            </a:extLst>
          </p:cNvPr>
          <p:cNvSpPr/>
          <p:nvPr/>
        </p:nvSpPr>
        <p:spPr>
          <a:xfrm>
            <a:off x="5434012" y="2224454"/>
            <a:ext cx="3157538" cy="694593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2649B2-B067-0347-B919-04E9B138B190}"/>
              </a:ext>
            </a:extLst>
          </p:cNvPr>
          <p:cNvCxnSpPr>
            <a:cxnSpLocks/>
            <a:stCxn id="12" idx="5"/>
            <a:endCxn id="12" idx="2"/>
          </p:cNvCxnSpPr>
          <p:nvPr/>
        </p:nvCxnSpPr>
        <p:spPr>
          <a:xfrm>
            <a:off x="5520836" y="2571751"/>
            <a:ext cx="2983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A7AAAE-6DEB-E94F-8F29-F5A487BE250D}"/>
              </a:ext>
            </a:extLst>
          </p:cNvPr>
          <p:cNvCxnSpPr>
            <a:cxnSpLocks/>
            <a:stCxn id="12" idx="0"/>
            <a:endCxn id="12" idx="3"/>
          </p:cNvCxnSpPr>
          <p:nvPr/>
        </p:nvCxnSpPr>
        <p:spPr>
          <a:xfrm flipH="1">
            <a:off x="6925957" y="2224454"/>
            <a:ext cx="86824" cy="694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FA1505B-2E1F-7849-91C3-FC618C06C973}"/>
              </a:ext>
            </a:extLst>
          </p:cNvPr>
          <p:cNvSpPr/>
          <p:nvPr/>
        </p:nvSpPr>
        <p:spPr>
          <a:xfrm>
            <a:off x="5347188" y="1703510"/>
            <a:ext cx="3244362" cy="694593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2E0FCB-DDDD-1B47-9B1B-D1C1689BF6B7}"/>
              </a:ext>
            </a:extLst>
          </p:cNvPr>
          <p:cNvCxnSpPr>
            <a:cxnSpLocks/>
            <a:stCxn id="15" idx="5"/>
            <a:endCxn id="15" idx="2"/>
          </p:cNvCxnSpPr>
          <p:nvPr/>
        </p:nvCxnSpPr>
        <p:spPr>
          <a:xfrm>
            <a:off x="5434012" y="2050807"/>
            <a:ext cx="3070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8356E3-4C02-C54F-91C1-FB642E501ACC}"/>
              </a:ext>
            </a:extLst>
          </p:cNvPr>
          <p:cNvCxnSpPr>
            <a:cxnSpLocks/>
            <a:stCxn id="15" idx="0"/>
            <a:endCxn id="15" idx="3"/>
          </p:cNvCxnSpPr>
          <p:nvPr/>
        </p:nvCxnSpPr>
        <p:spPr>
          <a:xfrm flipH="1">
            <a:off x="6882545" y="1703510"/>
            <a:ext cx="86824" cy="694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3DFA4A6A-1891-0F4E-94EE-039C70EC5A87}"/>
              </a:ext>
            </a:extLst>
          </p:cNvPr>
          <p:cNvSpPr/>
          <p:nvPr/>
        </p:nvSpPr>
        <p:spPr>
          <a:xfrm>
            <a:off x="704850" y="1820007"/>
            <a:ext cx="3244362" cy="150348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C504A-72AA-674D-8D7C-08170EDDFA0D}"/>
              </a:ext>
            </a:extLst>
          </p:cNvPr>
          <p:cNvCxnSpPr>
            <a:cxnSpLocks/>
            <a:stCxn id="18" idx="5"/>
            <a:endCxn id="18" idx="2"/>
          </p:cNvCxnSpPr>
          <p:nvPr/>
        </p:nvCxnSpPr>
        <p:spPr>
          <a:xfrm>
            <a:off x="892786" y="2571750"/>
            <a:ext cx="2868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B9C814-A202-5547-8C0C-9B6B0FB2D6C5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 flipH="1">
            <a:off x="2139095" y="1820007"/>
            <a:ext cx="375872" cy="1503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7E1F91-FC7C-4643-B01C-B21961E27D40}"/>
              </a:ext>
            </a:extLst>
          </p:cNvPr>
          <p:cNvSpPr txBox="1"/>
          <p:nvPr/>
        </p:nvSpPr>
        <p:spPr>
          <a:xfrm>
            <a:off x="4415203" y="2398103"/>
            <a:ext cx="45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71479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9E7B74-E490-2549-A3F3-71787F9814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Tech Radar in Broader context</a:t>
            </a:r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5762A-2E18-AE40-BC83-FBD138D46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DFA0E-C4AD-D543-AAFC-35D883FDDCC3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F5244-A548-D640-B1F1-BE1A5B417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399DE79-2055-654B-AEDF-FF9680271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6" y="709261"/>
            <a:ext cx="5695533" cy="41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61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EE4B1-F43E-6840-B074-8F54EBC5C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D7A3A-4FA4-F54B-A2A1-D52A5B47E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DFA0E-C4AD-D543-AAFC-35D883FDDCC3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27CF3-24E9-6B40-B4AE-A4087B89E0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9599" y="1231201"/>
            <a:ext cx="7772217" cy="163846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https://www.npmjs.com/package/mwks-jsonlint</a:t>
            </a:r>
            <a:endParaRPr lang="en-GB" dirty="0"/>
          </a:p>
          <a:p>
            <a:r>
              <a:rPr lang="en-GB" dirty="0">
                <a:hlinkClick r:id="rId3"/>
              </a:rPr>
              <a:t>https://www.npmjs.com/package/yaml-front-matter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https://www.npmjs.com/package/frontmatter-validator</a:t>
            </a:r>
            <a:endParaRPr lang="en-GB" dirty="0"/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3478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ircle: Hollow 82">
            <a:extLst>
              <a:ext uri="{FF2B5EF4-FFF2-40B4-BE49-F238E27FC236}">
                <a16:creationId xmlns:a16="http://schemas.microsoft.com/office/drawing/2014/main" id="{9A0E83DA-5E6E-4CA4-B97E-D922AB1E98A1}"/>
              </a:ext>
            </a:extLst>
          </p:cNvPr>
          <p:cNvSpPr>
            <a:spLocks noChangeAspect="1"/>
          </p:cNvSpPr>
          <p:nvPr/>
        </p:nvSpPr>
        <p:spPr>
          <a:xfrm>
            <a:off x="1424115" y="-1003737"/>
            <a:ext cx="6803999" cy="6803999"/>
          </a:xfrm>
          <a:prstGeom prst="donut">
            <a:avLst>
              <a:gd name="adj" fmla="val 46898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CH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09FE2E3-ABE9-4E55-BD48-977156DDFBF7}"/>
              </a:ext>
            </a:extLst>
          </p:cNvPr>
          <p:cNvCxnSpPr>
            <a:cxnSpLocks/>
            <a:endCxn id="83" idx="2"/>
          </p:cNvCxnSpPr>
          <p:nvPr/>
        </p:nvCxnSpPr>
        <p:spPr>
          <a:xfrm flipH="1">
            <a:off x="1424114" y="2397569"/>
            <a:ext cx="3401100" cy="695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328FE3-379A-4737-B580-1AE72E216FE4}"/>
              </a:ext>
            </a:extLst>
          </p:cNvPr>
          <p:cNvCxnSpPr>
            <a:cxnSpLocks/>
          </p:cNvCxnSpPr>
          <p:nvPr/>
        </p:nvCxnSpPr>
        <p:spPr>
          <a:xfrm flipH="1" flipV="1">
            <a:off x="2905651" y="-413195"/>
            <a:ext cx="1852754" cy="25964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row: Pentagon 100">
            <a:extLst>
              <a:ext uri="{FF2B5EF4-FFF2-40B4-BE49-F238E27FC236}">
                <a16:creationId xmlns:a16="http://schemas.microsoft.com/office/drawing/2014/main" id="{6C975E07-CE60-43A1-820D-FE9A577A8B61}"/>
              </a:ext>
            </a:extLst>
          </p:cNvPr>
          <p:cNvSpPr/>
          <p:nvPr/>
        </p:nvSpPr>
        <p:spPr>
          <a:xfrm flipH="1">
            <a:off x="7687419" y="812029"/>
            <a:ext cx="1598560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/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Storage</a:t>
            </a:r>
          </a:p>
        </p:txBody>
      </p:sp>
      <p:sp>
        <p:nvSpPr>
          <p:cNvPr id="103" name="Arrow: Pentagon 102">
            <a:extLst>
              <a:ext uri="{FF2B5EF4-FFF2-40B4-BE49-F238E27FC236}">
                <a16:creationId xmlns:a16="http://schemas.microsoft.com/office/drawing/2014/main" id="{76083DFD-1326-4CBA-80D2-DF36F06452B7}"/>
              </a:ext>
            </a:extLst>
          </p:cNvPr>
          <p:cNvSpPr/>
          <p:nvPr/>
        </p:nvSpPr>
        <p:spPr>
          <a:xfrm>
            <a:off x="-87590" y="1485560"/>
            <a:ext cx="1785627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>
              <a:tabLst>
                <a:tab pos="471476" algn="l"/>
              </a:tabLst>
            </a:pPr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Processing</a:t>
            </a:r>
          </a:p>
        </p:txBody>
      </p:sp>
      <p:sp>
        <p:nvSpPr>
          <p:cNvPr id="105" name="Arrow: Pentagon 104">
            <a:extLst>
              <a:ext uri="{FF2B5EF4-FFF2-40B4-BE49-F238E27FC236}">
                <a16:creationId xmlns:a16="http://schemas.microsoft.com/office/drawing/2014/main" id="{730AF82D-D8E3-4E82-8DD4-115957601136}"/>
              </a:ext>
            </a:extLst>
          </p:cNvPr>
          <p:cNvSpPr/>
          <p:nvPr/>
        </p:nvSpPr>
        <p:spPr>
          <a:xfrm>
            <a:off x="-84733" y="2808313"/>
            <a:ext cx="1785627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>
              <a:tabLst>
                <a:tab pos="471476" algn="l"/>
              </a:tabLst>
            </a:pPr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Cloud Computing</a:t>
            </a:r>
          </a:p>
        </p:txBody>
      </p:sp>
      <p:sp>
        <p:nvSpPr>
          <p:cNvPr id="166" name="Title 165">
            <a:extLst>
              <a:ext uri="{FF2B5EF4-FFF2-40B4-BE49-F238E27FC236}">
                <a16:creationId xmlns:a16="http://schemas.microsoft.com/office/drawing/2014/main" id="{BDC08EFC-1252-4A24-95A6-FA7EE09C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1364"/>
            <a:ext cx="3297232" cy="770980"/>
          </a:xfrm>
        </p:spPr>
        <p:txBody>
          <a:bodyPr wrap="square" anchor="t">
            <a:spAutoFit/>
          </a:bodyPr>
          <a:lstStyle/>
          <a:p>
            <a:r>
              <a:rPr lang="de-CH" sz="3200" dirty="0"/>
              <a:t>Technology Stack</a:t>
            </a:r>
            <a:br>
              <a:rPr lang="de-CH" sz="3200" dirty="0"/>
            </a:br>
            <a:r>
              <a:rPr lang="de-CH" sz="1600" b="1" dirty="0"/>
              <a:t>Data </a:t>
            </a:r>
            <a:r>
              <a:rPr lang="de-CH" sz="1600" b="1" dirty="0" err="1"/>
              <a:t>Platforms</a:t>
            </a:r>
            <a:endParaRPr lang="en-CH" sz="1600" b="1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8114745-7E2F-4AE3-AE7C-02F2D1708402}"/>
              </a:ext>
            </a:extLst>
          </p:cNvPr>
          <p:cNvCxnSpPr>
            <a:cxnSpLocks/>
          </p:cNvCxnSpPr>
          <p:nvPr/>
        </p:nvCxnSpPr>
        <p:spPr>
          <a:xfrm flipH="1">
            <a:off x="2280424" y="2416165"/>
            <a:ext cx="2563387" cy="2548211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69C6E2B-98D3-4DB1-B0E7-5BB78C1E92D6}"/>
              </a:ext>
            </a:extLst>
          </p:cNvPr>
          <p:cNvCxnSpPr>
            <a:cxnSpLocks/>
          </p:cNvCxnSpPr>
          <p:nvPr/>
        </p:nvCxnSpPr>
        <p:spPr>
          <a:xfrm flipH="1">
            <a:off x="4864352" y="1655077"/>
            <a:ext cx="3363762" cy="73612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Arrow: Pentagon 105">
            <a:extLst>
              <a:ext uri="{FF2B5EF4-FFF2-40B4-BE49-F238E27FC236}">
                <a16:creationId xmlns:a16="http://schemas.microsoft.com/office/drawing/2014/main" id="{023540DE-A45B-45C8-8C4C-E20BC6D05385}"/>
              </a:ext>
            </a:extLst>
          </p:cNvPr>
          <p:cNvSpPr/>
          <p:nvPr/>
        </p:nvSpPr>
        <p:spPr>
          <a:xfrm>
            <a:off x="-87589" y="4846128"/>
            <a:ext cx="2925031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>
              <a:tabLst>
                <a:tab pos="471476" algn="l"/>
              </a:tabLst>
            </a:pPr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Security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B8D934C-36B4-46D4-AA45-D855F067E521}"/>
              </a:ext>
            </a:extLst>
          </p:cNvPr>
          <p:cNvCxnSpPr>
            <a:cxnSpLocks/>
          </p:cNvCxnSpPr>
          <p:nvPr/>
        </p:nvCxnSpPr>
        <p:spPr>
          <a:xfrm flipH="1" flipV="1">
            <a:off x="4832307" y="2399268"/>
            <a:ext cx="536820" cy="347826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Arrow: Pentagon 98">
            <a:extLst>
              <a:ext uri="{FF2B5EF4-FFF2-40B4-BE49-F238E27FC236}">
                <a16:creationId xmlns:a16="http://schemas.microsoft.com/office/drawing/2014/main" id="{47FEBEAB-DE70-4814-BE20-849099E686AE}"/>
              </a:ext>
            </a:extLst>
          </p:cNvPr>
          <p:cNvSpPr/>
          <p:nvPr/>
        </p:nvSpPr>
        <p:spPr>
          <a:xfrm flipH="1">
            <a:off x="6928758" y="4673330"/>
            <a:ext cx="2318824" cy="507831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/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Container &amp; (Development) Automation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9D468B-6D7F-4F64-B0E1-FE189DBEC8CB}"/>
              </a:ext>
            </a:extLst>
          </p:cNvPr>
          <p:cNvSpPr/>
          <p:nvPr/>
        </p:nvSpPr>
        <p:spPr>
          <a:xfrm>
            <a:off x="4604924" y="2173093"/>
            <a:ext cx="459000" cy="459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de-CH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 descr="Microsoft Customer Story-Cutting-edge data operations firm uses ...">
            <a:extLst>
              <a:ext uri="{FF2B5EF4-FFF2-40B4-BE49-F238E27FC236}">
                <a16:creationId xmlns:a16="http://schemas.microsoft.com/office/drawing/2014/main" id="{1DDACEF9-9426-41F0-BAF5-841353853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4" y="724453"/>
            <a:ext cx="1123706" cy="56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Spark: Vorteile und Anwendungsbereiche">
            <a:extLst>
              <a:ext uri="{FF2B5EF4-FFF2-40B4-BE49-F238E27FC236}">
                <a16:creationId xmlns:a16="http://schemas.microsoft.com/office/drawing/2014/main" id="{E07ACEBC-782F-4E06-B770-13D42067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18" y="1724674"/>
            <a:ext cx="1010078" cy="5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mart-Meter Data Processing Using Apache Kafka on OpenShift - Red ...">
            <a:extLst>
              <a:ext uri="{FF2B5EF4-FFF2-40B4-BE49-F238E27FC236}">
                <a16:creationId xmlns:a16="http://schemas.microsoft.com/office/drawing/2014/main" id="{0EBC289E-966C-4175-B28B-69176B679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51" y="1270542"/>
            <a:ext cx="1051377" cy="52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ogle4Tech: Oracle Database Introduction">
            <a:extLst>
              <a:ext uri="{FF2B5EF4-FFF2-40B4-BE49-F238E27FC236}">
                <a16:creationId xmlns:a16="http://schemas.microsoft.com/office/drawing/2014/main" id="{D5AEBCE4-5D58-4976-AA15-32EB1464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37" y="129766"/>
            <a:ext cx="1337866" cy="66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7FEC517-81AB-4014-91DE-8140DC8D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99" y="730194"/>
            <a:ext cx="928632" cy="7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A200C14-C1E6-43D3-AD82-CFA61FDB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56" y="142650"/>
            <a:ext cx="1307260" cy="31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EnterpriseDB – Wikipedia">
            <a:extLst>
              <a:ext uri="{FF2B5EF4-FFF2-40B4-BE49-F238E27FC236}">
                <a16:creationId xmlns:a16="http://schemas.microsoft.com/office/drawing/2014/main" id="{9EC0BA37-C883-4958-A60E-716283A8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59" y="1679163"/>
            <a:ext cx="647195" cy="37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PostgreSQL Elephant Logo">
            <a:extLst>
              <a:ext uri="{FF2B5EF4-FFF2-40B4-BE49-F238E27FC236}">
                <a16:creationId xmlns:a16="http://schemas.microsoft.com/office/drawing/2014/main" id="{0D2CE20E-D76F-40E8-8C30-7208B2425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75" y="467258"/>
            <a:ext cx="583016" cy="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adoop – logo">
            <a:extLst>
              <a:ext uri="{FF2B5EF4-FFF2-40B4-BE49-F238E27FC236}">
                <a16:creationId xmlns:a16="http://schemas.microsoft.com/office/drawing/2014/main" id="{9C513402-6D47-43BB-B7AD-52A020F9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370" y="1232053"/>
            <a:ext cx="1182433" cy="5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nable Data Access With RedShift | Pendo.io Integrations">
            <a:extLst>
              <a:ext uri="{FF2B5EF4-FFF2-40B4-BE49-F238E27FC236}">
                <a16:creationId xmlns:a16="http://schemas.microsoft.com/office/drawing/2014/main" id="{4D46EC5D-0423-4965-99CD-B1A812F13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01" y="646351"/>
            <a:ext cx="1148779" cy="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Azure Cloud Logo - LogoDix">
            <a:extLst>
              <a:ext uri="{FF2B5EF4-FFF2-40B4-BE49-F238E27FC236}">
                <a16:creationId xmlns:a16="http://schemas.microsoft.com/office/drawing/2014/main" id="{8D4E55C9-8A90-4332-819E-307D54DB7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380" y="2550303"/>
            <a:ext cx="1215874" cy="41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racle Cloud Infrastructure - i2Coalition">
            <a:extLst>
              <a:ext uri="{FF2B5EF4-FFF2-40B4-BE49-F238E27FC236}">
                <a16:creationId xmlns:a16="http://schemas.microsoft.com/office/drawing/2014/main" id="{B396A5AF-EA77-41FE-A6AB-2D8FC7232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038" y="2832619"/>
            <a:ext cx="1480976" cy="37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mazon Web Services – Wikipedia">
            <a:extLst>
              <a:ext uri="{FF2B5EF4-FFF2-40B4-BE49-F238E27FC236}">
                <a16:creationId xmlns:a16="http://schemas.microsoft.com/office/drawing/2014/main" id="{4733EB5C-9654-40C7-A497-9B4E7B8C3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85" y="3338306"/>
            <a:ext cx="647000" cy="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025FF21F-C02B-4968-B305-DD0F8B85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12" y="3604793"/>
            <a:ext cx="682966" cy="6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8" descr="http://www.th7.cn/d/file/p/2015/03/13/200a9f1a3b7e4176e783c916e71bef23.png">
            <a:extLst>
              <a:ext uri="{FF2B5EF4-FFF2-40B4-BE49-F238E27FC236}">
                <a16:creationId xmlns:a16="http://schemas.microsoft.com/office/drawing/2014/main" id="{3C092DC2-7BA1-4693-A575-5CB7E866C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9481" b="83117" l="72038" r="91232">
                        <a14:foregroundMark x1="76540" y1="44156" x2="76540" y2="44156"/>
                        <a14:foregroundMark x1="75871" y1="36589" x2="80569" y2="61688"/>
                        <a14:foregroundMark x1="80569" y1="61688" x2="84360" y2="37662"/>
                        <a14:foregroundMark x1="84360" y1="37662" x2="90047" y2="59740"/>
                        <a14:foregroundMark x1="90047" y1="59740" x2="84242" y2="80194"/>
                        <a14:foregroundMark x1="79971" y1="79345" x2="77488" y2="76623"/>
                        <a14:foregroundMark x1="84123" y1="57792" x2="82816" y2="76499"/>
                        <a14:foregroundMark x1="81771" y1="76047" x2="81280" y2="48701"/>
                        <a14:foregroundMark x1="81280" y1="48701" x2="89573" y2="63636"/>
                        <a14:foregroundMark x1="89573" y1="63636" x2="87996" y2="34257"/>
                        <a14:foregroundMark x1="75766" y1="27760" x2="74645" y2="28571"/>
                        <a14:foregroundMark x1="74645" y1="28571" x2="73460" y2="64935"/>
                        <a14:foregroundMark x1="73460" y1="64935" x2="86493" y2="74026"/>
                        <a14:foregroundMark x1="86493" y1="74026" x2="88389" y2="39610"/>
                        <a14:foregroundMark x1="88389" y1="39610" x2="77488" y2="44156"/>
                        <a14:foregroundMark x1="77488" y1="44156" x2="77962" y2="78571"/>
                        <a14:foregroundMark x1="80385" y1="75447" x2="90047" y2="62987"/>
                        <a14:foregroundMark x1="77962" y1="78571" x2="79412" y2="76701"/>
                        <a14:foregroundMark x1="90047" y1="62987" x2="81043" y2="47403"/>
                        <a14:foregroundMark x1="81043" y1="47403" x2="85308" y2="57792"/>
                        <a14:foregroundMark x1="80806" y1="29221" x2="74882" y2="29221"/>
                        <a14:backgroundMark x1="79858" y1="25325" x2="86019" y2="25325"/>
                        <a14:backgroundMark x1="88389" y1="25325" x2="79480" y2="23516"/>
                        <a14:backgroundMark x1="85545" y1="86364" x2="81043" y2="84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852" t="22383" r="5958" b="14596"/>
          <a:stretch/>
        </p:blipFill>
        <p:spPr bwMode="auto">
          <a:xfrm>
            <a:off x="4270065" y="2983192"/>
            <a:ext cx="577553" cy="5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5">
            <a:extLst>
              <a:ext uri="{FF2B5EF4-FFF2-40B4-BE49-F238E27FC236}">
                <a16:creationId xmlns:a16="http://schemas.microsoft.com/office/drawing/2014/main" id="{5CC8B87E-0B96-4D77-8C24-D17CADD10C5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06" y="3596412"/>
            <a:ext cx="501117" cy="528617"/>
          </a:xfrm>
          <a:prstGeom prst="rect">
            <a:avLst/>
          </a:prstGeom>
        </p:spPr>
      </p:pic>
      <p:pic>
        <p:nvPicPr>
          <p:cNvPr id="97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5A1171-FD2C-4D97-A349-03194B43E34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2995" r="18149" b="592"/>
          <a:stretch/>
        </p:blipFill>
        <p:spPr>
          <a:xfrm>
            <a:off x="4350740" y="3702677"/>
            <a:ext cx="494974" cy="428918"/>
          </a:xfrm>
          <a:prstGeom prst="rect">
            <a:avLst/>
          </a:prstGeom>
        </p:spPr>
      </p:pic>
      <p:grpSp>
        <p:nvGrpSpPr>
          <p:cNvPr id="98" name="Group 72">
            <a:extLst>
              <a:ext uri="{FF2B5EF4-FFF2-40B4-BE49-F238E27FC236}">
                <a16:creationId xmlns:a16="http://schemas.microsoft.com/office/drawing/2014/main" id="{C7D92F87-3E6D-4144-8A2B-A61FE7F4749F}"/>
              </a:ext>
            </a:extLst>
          </p:cNvPr>
          <p:cNvGrpSpPr/>
          <p:nvPr/>
        </p:nvGrpSpPr>
        <p:grpSpPr>
          <a:xfrm>
            <a:off x="3468500" y="4260996"/>
            <a:ext cx="731516" cy="723632"/>
            <a:chOff x="7027325" y="3125858"/>
            <a:chExt cx="936978" cy="930621"/>
          </a:xfrm>
        </p:grpSpPr>
        <p:pic>
          <p:nvPicPr>
            <p:cNvPr id="102" name="Picture 22">
              <a:extLst>
                <a:ext uri="{FF2B5EF4-FFF2-40B4-BE49-F238E27FC236}">
                  <a16:creationId xmlns:a16="http://schemas.microsoft.com/office/drawing/2014/main" id="{9DC6CBD8-49CA-43FC-B0AD-F131217C5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02672" y="3680416"/>
              <a:ext cx="657226" cy="376063"/>
            </a:xfrm>
            <a:prstGeom prst="rect">
              <a:avLst/>
            </a:prstGeom>
          </p:spPr>
        </p:pic>
        <p:pic>
          <p:nvPicPr>
            <p:cNvPr id="107" name="Picture 3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04BC9AD-C2AB-436C-9611-C8B56762F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027325" y="3125858"/>
              <a:ext cx="936978" cy="491208"/>
            </a:xfrm>
            <a:prstGeom prst="rect">
              <a:avLst/>
            </a:prstGeom>
          </p:spPr>
        </p:pic>
      </p:grpSp>
      <p:grpSp>
        <p:nvGrpSpPr>
          <p:cNvPr id="108" name="Group 69">
            <a:extLst>
              <a:ext uri="{FF2B5EF4-FFF2-40B4-BE49-F238E27FC236}">
                <a16:creationId xmlns:a16="http://schemas.microsoft.com/office/drawing/2014/main" id="{1EC08114-4FAF-4A66-A631-4C5EBBB58B6A}"/>
              </a:ext>
            </a:extLst>
          </p:cNvPr>
          <p:cNvGrpSpPr/>
          <p:nvPr/>
        </p:nvGrpSpPr>
        <p:grpSpPr>
          <a:xfrm>
            <a:off x="4487327" y="4281649"/>
            <a:ext cx="501117" cy="682727"/>
            <a:chOff x="7993738" y="3114004"/>
            <a:chExt cx="629003" cy="953064"/>
          </a:xfrm>
        </p:grpSpPr>
        <p:pic>
          <p:nvPicPr>
            <p:cNvPr id="109" name="Picture 24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954F5C13-9B23-4C7D-B4DB-444CD736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93738" y="3695943"/>
              <a:ext cx="629003" cy="371125"/>
            </a:xfrm>
            <a:prstGeom prst="rect">
              <a:avLst/>
            </a:prstGeom>
          </p:spPr>
        </p:pic>
        <p:pic>
          <p:nvPicPr>
            <p:cNvPr id="110" name="Picture 30">
              <a:extLst>
                <a:ext uri="{FF2B5EF4-FFF2-40B4-BE49-F238E27FC236}">
                  <a16:creationId xmlns:a16="http://schemas.microsoft.com/office/drawing/2014/main" id="{050D5827-C88D-4142-B1BF-F3634677E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049476" y="3114004"/>
              <a:ext cx="513645" cy="503062"/>
            </a:xfrm>
            <a:prstGeom prst="rect">
              <a:avLst/>
            </a:prstGeom>
          </p:spPr>
        </p:pic>
      </p:grpSp>
      <p:pic>
        <p:nvPicPr>
          <p:cNvPr id="1064" name="Picture 40" descr="Docker - VSHN AG">
            <a:extLst>
              <a:ext uri="{FF2B5EF4-FFF2-40B4-BE49-F238E27FC236}">
                <a16:creationId xmlns:a16="http://schemas.microsoft.com/office/drawing/2014/main" id="{0F971D45-5642-473B-94A9-AE5F8F2E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75" y="2250362"/>
            <a:ext cx="912957" cy="81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OpenShift – Wikipedia">
            <a:extLst>
              <a:ext uri="{FF2B5EF4-FFF2-40B4-BE49-F238E27FC236}">
                <a16:creationId xmlns:a16="http://schemas.microsoft.com/office/drawing/2014/main" id="{9EC268A0-EBF9-4D91-A920-D0399EA90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25" y="3276465"/>
            <a:ext cx="630308" cy="67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Kubernetes Dashboard| Kubernetes Admin GUI|Kubernetes Desktop Client">
            <a:extLst>
              <a:ext uri="{FF2B5EF4-FFF2-40B4-BE49-F238E27FC236}">
                <a16:creationId xmlns:a16="http://schemas.microsoft.com/office/drawing/2014/main" id="{26638A9D-6608-401A-A12C-575BEB6A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71" y="2256563"/>
            <a:ext cx="941231" cy="9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Deploying Node.js Applications with Ansible | Milos Bejda - All ...">
            <a:extLst>
              <a:ext uri="{FF2B5EF4-FFF2-40B4-BE49-F238E27FC236}">
                <a16:creationId xmlns:a16="http://schemas.microsoft.com/office/drawing/2014/main" id="{0AC21DCE-7195-4D3C-AC24-51A78BF7E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68" y="2909962"/>
            <a:ext cx="622305" cy="6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Atlassian | Software Development and Collaboration Tools">
            <a:extLst>
              <a:ext uri="{FF2B5EF4-FFF2-40B4-BE49-F238E27FC236}">
                <a16:creationId xmlns:a16="http://schemas.microsoft.com/office/drawing/2014/main" id="{1F264FC5-3BC9-4D79-AC88-7EE1C07DD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500" y="1987517"/>
            <a:ext cx="531975" cy="5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ntegrating Netsparker Enterprise with Azure DevOps | Netsparker">
            <a:extLst>
              <a:ext uri="{FF2B5EF4-FFF2-40B4-BE49-F238E27FC236}">
                <a16:creationId xmlns:a16="http://schemas.microsoft.com/office/drawing/2014/main" id="{3F072D45-7476-4185-B27F-CB12ABBE9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5"/>
          <a:stretch/>
        </p:blipFill>
        <p:spPr bwMode="auto">
          <a:xfrm>
            <a:off x="6507058" y="3272422"/>
            <a:ext cx="578244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biGENiUS – Bloor Research">
            <a:extLst>
              <a:ext uri="{FF2B5EF4-FFF2-40B4-BE49-F238E27FC236}">
                <a16:creationId xmlns:a16="http://schemas.microsoft.com/office/drawing/2014/main" id="{DEA1340B-9531-4AF7-B81A-662BA5B19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01" y="3613129"/>
            <a:ext cx="1455445" cy="9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Trivadis Toolbox | trivadis.com">
            <a:extLst>
              <a:ext uri="{FF2B5EF4-FFF2-40B4-BE49-F238E27FC236}">
                <a16:creationId xmlns:a16="http://schemas.microsoft.com/office/drawing/2014/main" id="{1FBB915C-71F4-4A16-9485-7453ED82E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5938" b="90000" l="9910" r="89910">
                        <a14:foregroundMark x1="36036" y1="15000" x2="48829" y2="14375"/>
                        <a14:foregroundMark x1="48829" y1="14375" x2="61081" y2="14375"/>
                        <a14:foregroundMark x1="61081" y1="14375" x2="49910" y2="45938"/>
                        <a14:foregroundMark x1="49910" y1="45938" x2="38739" y2="58750"/>
                        <a14:foregroundMark x1="38739" y1="58750" x2="47027" y2="37188"/>
                        <a14:foregroundMark x1="47027" y1="37188" x2="57477" y2="41563"/>
                        <a14:foregroundMark x1="57477" y1="41563" x2="44144" y2="43750"/>
                        <a14:foregroundMark x1="44144" y1="43750" x2="49189" y2="29063"/>
                        <a14:foregroundMark x1="49189" y1="29063" x2="57838" y2="40313"/>
                        <a14:foregroundMark x1="57838" y1="40313" x2="59279" y2="63438"/>
                        <a14:foregroundMark x1="59279" y1="63438" x2="47027" y2="63750"/>
                        <a14:foregroundMark x1="47027" y1="63750" x2="49550" y2="51875"/>
                        <a14:foregroundMark x1="39640" y1="60000" x2="50991" y2="65000"/>
                        <a14:foregroundMark x1="50991" y1="65000" x2="53333" y2="46250"/>
                        <a14:foregroundMark x1="53333" y1="46250" x2="49189" y2="30938"/>
                        <a14:foregroundMark x1="49189" y1="30938" x2="34775" y2="38750"/>
                        <a14:foregroundMark x1="34775" y1="38750" x2="35676" y2="55313"/>
                        <a14:foregroundMark x1="35676" y1="55313" x2="52252" y2="62187"/>
                        <a14:foregroundMark x1="52252" y1="62187" x2="59820" y2="45313"/>
                        <a14:foregroundMark x1="59820" y1="45313" x2="60721" y2="25625"/>
                        <a14:foregroundMark x1="60721" y1="25625" x2="46486" y2="27813"/>
                        <a14:foregroundMark x1="46486" y1="27813" x2="45766" y2="30312"/>
                        <a14:foregroundMark x1="59459" y1="10000" x2="68649" y2="5938"/>
                        <a14:foregroundMark x1="68649" y1="5938" x2="83243" y2="10625"/>
                        <a14:foregroundMark x1="48649" y1="19688" x2="42342" y2="38438"/>
                        <a14:foregroundMark x1="42342" y1="38438" x2="33153" y2="40000"/>
                        <a14:foregroundMark x1="33153" y1="40000" x2="39279" y2="54688"/>
                        <a14:foregroundMark x1="39279" y1="54688" x2="49730" y2="40313"/>
                        <a14:foregroundMark x1="49730" y1="40313" x2="45045" y2="24063"/>
                        <a14:foregroundMark x1="45045" y1="24063" x2="38739" y2="35313"/>
                        <a14:foregroundMark x1="38739" y1="35313" x2="38198" y2="54063"/>
                        <a14:foregroundMark x1="38198" y1="54063" x2="48108" y2="60938"/>
                        <a14:foregroundMark x1="48108" y1="60938" x2="50991" y2="37188"/>
                        <a14:foregroundMark x1="50991" y1="37188" x2="42523" y2="28750"/>
                        <a14:foregroundMark x1="42523" y1="28750" x2="33874" y2="43125"/>
                        <a14:foregroundMark x1="33874" y1="43125" x2="36036" y2="62500"/>
                        <a14:foregroundMark x1="36036" y1="62500" x2="44865" y2="69063"/>
                        <a14:foregroundMark x1="44865" y1="69063" x2="52973" y2="61563"/>
                        <a14:foregroundMark x1="52973" y1="61563" x2="56036" y2="37500"/>
                        <a14:foregroundMark x1="56036" y1="37500" x2="51171" y2="23750"/>
                        <a14:foregroundMark x1="51171" y1="23750" x2="47387" y2="18125"/>
                        <a14:foregroundMark x1="31712" y1="40000" x2="38378" y2="28125"/>
                        <a14:foregroundMark x1="38378" y1="28125" x2="34595" y2="29375"/>
                        <a14:foregroundMark x1="32613" y1="27187" x2="34595" y2="2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94" y="4225634"/>
            <a:ext cx="1025672" cy="5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35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6DA06D-558B-9442-B828-0DE01C8EB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SQL Access on TechRadar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83E933-5C1F-8847-B461-BC423CFA9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DFA0E-C4AD-D543-AAFC-35D883FDDCC3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FBE63-48F0-6B4A-A181-6ED0DC177E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A2831-BC73-E24B-A0D7-865DA3348FB1}"/>
              </a:ext>
            </a:extLst>
          </p:cNvPr>
          <p:cNvSpPr/>
          <p:nvPr/>
        </p:nvSpPr>
        <p:spPr>
          <a:xfrm>
            <a:off x="4429856" y="1234696"/>
            <a:ext cx="4503633" cy="30426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id:                 react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title: 		"React”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info: 		”a modern web framework”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quadrant: 	languages-and-frameworks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ring: 		adopt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skillsNeeded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relatedTo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alternativeTo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supportsTvdBB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owners:             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knowHowPageURI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""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		draft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featured:           true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goes here. You can use **markdown** here. 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23BFD43-8084-5546-AD7B-382391C408E9}"/>
              </a:ext>
            </a:extLst>
          </p:cNvPr>
          <p:cNvSpPr/>
          <p:nvPr/>
        </p:nvSpPr>
        <p:spPr>
          <a:xfrm>
            <a:off x="3763108" y="1111348"/>
            <a:ext cx="597877" cy="324260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AFD96-5A04-3D48-BAE6-4399853BC596}"/>
              </a:ext>
            </a:extLst>
          </p:cNvPr>
          <p:cNvSpPr txBox="1"/>
          <p:nvPr/>
        </p:nvSpPr>
        <p:spPr>
          <a:xfrm>
            <a:off x="266006" y="2386691"/>
            <a:ext cx="3299301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id, title, quadrant, …</a:t>
            </a:r>
          </a:p>
          <a:p>
            <a:r>
              <a:rPr lang="en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technologies</a:t>
            </a:r>
          </a:p>
          <a:p>
            <a:r>
              <a:rPr lang="en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WHERE ring = adopt;</a:t>
            </a:r>
          </a:p>
        </p:txBody>
      </p:sp>
    </p:spTree>
    <p:extLst>
      <p:ext uri="{BB962C8B-B14F-4D97-AF65-F5344CB8AC3E}">
        <p14:creationId xmlns:p14="http://schemas.microsoft.com/office/powerpoint/2010/main" val="331653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DF1A1E-B978-6E48-9618-AF9A5C436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OPEN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05294-ADE6-7F44-95F8-5CC239C9A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DFA0E-C4AD-D543-AAFC-35D883FDDCC3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2EA26-79C2-2140-8FB1-D6F095E128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9599" y="1231201"/>
            <a:ext cx="7005051" cy="1638460"/>
          </a:xfrm>
        </p:spPr>
        <p:txBody>
          <a:bodyPr/>
          <a:lstStyle/>
          <a:p>
            <a:r>
              <a:rPr lang="en-CH" dirty="0"/>
              <a:t>Look &amp; Feel</a:t>
            </a:r>
          </a:p>
          <a:p>
            <a:r>
              <a:rPr lang="en-CH" dirty="0"/>
              <a:t>New Runtime Environment</a:t>
            </a:r>
          </a:p>
          <a:p>
            <a:r>
              <a:rPr lang="en-CH" dirty="0"/>
              <a:t>Define Update Process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5911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A72B3-164B-0E4F-B2B9-C6EDB22BEF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209550"/>
            <a:ext cx="812800" cy="303213"/>
          </a:xfrm>
          <a:prstGeom prst="rect">
            <a:avLst/>
          </a:prstGeom>
        </p:spPr>
        <p:txBody>
          <a:bodyPr/>
          <a:lstStyle/>
          <a:p>
            <a:fld id="{444DFA0E-C4AD-D543-AAFC-35D883FDDCC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931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F555C-09EB-9942-90BF-D4FE32D48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What is a Technology Radar?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888B8D-E183-D14E-A383-9922B710F7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2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13800E-8BF0-B543-AB8C-714A5F7E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Thought Works</a:t>
            </a:r>
            <a:br>
              <a:rPr lang="en-US" sz="2400" dirty="0"/>
            </a:br>
            <a:r>
              <a:rPr lang="en-US" sz="2000" dirty="0">
                <a:hlinkClick r:id="rId2"/>
              </a:rPr>
              <a:t>https://www.thoughtworks.com/radar</a:t>
            </a:r>
            <a:r>
              <a:rPr lang="en-US" sz="2000" dirty="0"/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DA31C8-6B97-CB46-B5C4-8543F110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2" y="931452"/>
            <a:ext cx="3640822" cy="351232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C8D9CF-A739-FB4D-8457-96650A920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596" y="291087"/>
            <a:ext cx="3865157" cy="40069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442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4952-6B05-FA4A-A048-E7058C6B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Digitec</a:t>
            </a:r>
            <a:r>
              <a:rPr lang="en-US" sz="2400" dirty="0"/>
              <a:t> / </a:t>
            </a:r>
            <a:r>
              <a:rPr lang="en-US" sz="2400" dirty="0" err="1"/>
              <a:t>Galaxus</a:t>
            </a:r>
            <a:br>
              <a:rPr lang="en-US" sz="2400" dirty="0"/>
            </a:br>
            <a:r>
              <a:rPr lang="en-US" sz="2000" dirty="0">
                <a:hlinkClick r:id="rId2"/>
              </a:rPr>
              <a:t>https://www.galaxus.ch/techradar/</a:t>
            </a:r>
            <a:r>
              <a:rPr lang="en-US" sz="2000" dirty="0"/>
              <a:t>	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8D5B8-1155-8643-AD7B-82D762B9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16" y="1054436"/>
            <a:ext cx="5108067" cy="39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1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E49E-9D33-0B45-B3D1-0A06A90F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Zalando</a:t>
            </a:r>
            <a:br>
              <a:rPr lang="en-US" sz="2400" dirty="0"/>
            </a:br>
            <a:r>
              <a:rPr lang="en-US" sz="2000" dirty="0">
                <a:hlinkClick r:id="rId2"/>
              </a:rPr>
              <a:t>https://opensource.zalando.com/tech-radar/</a:t>
            </a:r>
            <a:r>
              <a:rPr lang="en-US" sz="24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7C32A-FEC5-124B-94D2-36931B39C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6" y="1092618"/>
            <a:ext cx="6153026" cy="392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9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FB6A-B312-3349-9F44-3D934EB2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21620" cy="588376"/>
          </a:xfrm>
        </p:spPr>
        <p:txBody>
          <a:bodyPr>
            <a:noAutofit/>
          </a:bodyPr>
          <a:lstStyle/>
          <a:p>
            <a:r>
              <a:rPr lang="en-US" sz="2400" dirty="0"/>
              <a:t>Wayfair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https://storage.googleapis.com/wf-techradar-prod/index.html</a:t>
            </a:r>
            <a:br>
              <a:rPr lang="en-US" sz="2400" dirty="0"/>
            </a:br>
            <a:r>
              <a:rPr lang="en-US" sz="24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17169-C005-734F-B8A6-3439BECD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6" y="1038145"/>
            <a:ext cx="6122919" cy="3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1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C9783-3BD1-2A45-8D90-7A4522F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FEXCO Tech Radar </a:t>
            </a:r>
            <a:r>
              <a:rPr lang="en-US" sz="2400" dirty="0">
                <a:hlinkClick r:id="rId2"/>
              </a:rPr>
              <a:t>https://techblog.fexcofts.com/techradar2018Q1//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590DC-305D-A14B-AC7B-F4DDBB36B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19" y="999818"/>
            <a:ext cx="5860621" cy="39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4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0B76-1D04-D248-B1BE-0963FBD1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AOE Technology Radar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https://www.aoe.com/techradar/index.html</a:t>
            </a:r>
            <a:r>
              <a:rPr lang="en-US" sz="24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55297-836A-CE4D-9F25-E67FD1C0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38" y="1034041"/>
            <a:ext cx="3926018" cy="2777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C49963-B684-1148-BB4A-970F571D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94" y="1034042"/>
            <a:ext cx="4488784" cy="37601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3259358"/>
      </p:ext>
    </p:extLst>
  </p:cSld>
  <p:clrMapOvr>
    <a:masterClrMapping/>
  </p:clrMapOvr>
</p:sld>
</file>

<file path=ppt/theme/theme1.xml><?xml version="1.0" encoding="utf-8"?>
<a:theme xmlns:a="http://schemas.openxmlformats.org/drawingml/2006/main" name="Titel_Foli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GENIUS_TITEL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-company-ppt-en.pptx" id="{E89B2AC5-8BFE-4F8A-9921-B101F117F629}" vid="{8A611EF0-3818-4742-BDE1-D8585FB7805D}"/>
    </a:ext>
  </a:extLst>
</a:theme>
</file>

<file path=ppt/theme/theme2.xml><?xml version="1.0" encoding="utf-8"?>
<a:theme xmlns:a="http://schemas.openxmlformats.org/drawingml/2006/main" name="Folie_weiss_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-company-ppt-en.pptx" id="{E89B2AC5-8BFE-4F8A-9921-B101F117F629}" vid="{94C8BC6D-B985-4399-8ADA-3F107372B693}"/>
    </a:ext>
  </a:extLst>
</a:theme>
</file>

<file path=ppt/theme/theme3.xml><?xml version="1.0" encoding="utf-8"?>
<a:theme xmlns:a="http://schemas.openxmlformats.org/drawingml/2006/main" name="Folie_weiss_ohne-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-company-ppt-en.pptx" id="{E89B2AC5-8BFE-4F8A-9921-B101F117F629}" vid="{6CA663DF-50AD-41D7-B409-98FFBD7F24CC}"/>
    </a:ext>
  </a:extLst>
</a:theme>
</file>

<file path=ppt/theme/theme4.xml><?xml version="1.0" encoding="utf-8"?>
<a:theme xmlns:a="http://schemas.openxmlformats.org/drawingml/2006/main" name="Folie_weisse_Logo-wei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-company-ppt-en.pptx" id="{E89B2AC5-8BFE-4F8A-9921-B101F117F629}" vid="{B4F8580F-2710-413C-9445-39ABB7DF4AB4}"/>
    </a:ext>
  </a:extLst>
</a:theme>
</file>

<file path=ppt/theme/theme5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38EB10E29C484C8AC238FA9136A14A" ma:contentTypeVersion="12" ma:contentTypeDescription="Create a new document." ma:contentTypeScope="" ma:versionID="b38240aa909564fff2328057911ca1d6">
  <xsd:schema xmlns:xsd="http://www.w3.org/2001/XMLSchema" xmlns:xs="http://www.w3.org/2001/XMLSchema" xmlns:p="http://schemas.microsoft.com/office/2006/metadata/properties" xmlns:ns2="91e4f2b2-1e50-43b5-8915-568b79ee8f10" xmlns:ns3="e68436e7-c29c-4aba-a12d-53591b2d8f2e" targetNamespace="http://schemas.microsoft.com/office/2006/metadata/properties" ma:root="true" ma:fieldsID="b8d6425222287f17e10a695649f09b22" ns2:_="" ns3:_="">
    <xsd:import namespace="91e4f2b2-1e50-43b5-8915-568b79ee8f10"/>
    <xsd:import namespace="e68436e7-c29c-4aba-a12d-53591b2d8f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e4f2b2-1e50-43b5-8915-568b79ee8f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436e7-c29c-4aba-a12d-53591b2d8f2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e68436e7-c29c-4aba-a12d-53591b2d8f2e"/>
    <ds:schemaRef ds:uri="http://schemas.microsoft.com/office/2006/documentManagement/types"/>
    <ds:schemaRef ds:uri="91e4f2b2-1e50-43b5-8915-568b79ee8f10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D48292-A191-43D6-92BC-AE7963D901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e4f2b2-1e50-43b5-8915-568b79ee8f10"/>
    <ds:schemaRef ds:uri="e68436e7-c29c-4aba-a12d-53591b2d8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Titel_Folien</Template>
  <TotalTime>1165</TotalTime>
  <Words>913</Words>
  <Application>Microsoft Macintosh PowerPoint</Application>
  <PresentationFormat>On-screen Show (16:9)</PresentationFormat>
  <Paragraphs>137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Impact</vt:lpstr>
      <vt:lpstr>Lucida Grande</vt:lpstr>
      <vt:lpstr>Montserrat</vt:lpstr>
      <vt:lpstr>Montserrat SemiBold</vt:lpstr>
      <vt:lpstr>Montserrat-SemiBold</vt:lpstr>
      <vt:lpstr>Nunito</vt:lpstr>
      <vt:lpstr>Open Sans</vt:lpstr>
      <vt:lpstr>Open Sans Light</vt:lpstr>
      <vt:lpstr>Open Sans SemiBold</vt:lpstr>
      <vt:lpstr>Segoe UI</vt:lpstr>
      <vt:lpstr>Wingdings</vt:lpstr>
      <vt:lpstr>Titel_Folien</vt:lpstr>
      <vt:lpstr>Folie_weiss_LOGO</vt:lpstr>
      <vt:lpstr>Folie_weiss_ohne-Logo</vt:lpstr>
      <vt:lpstr>Folie_weisse_Logo-weiss</vt:lpstr>
      <vt:lpstr>1_Benutzerdefiniertes Design</vt:lpstr>
      <vt:lpstr>PowerPoint Presentation</vt:lpstr>
      <vt:lpstr>Technology Stack Data Platforms</vt:lpstr>
      <vt:lpstr>PowerPoint Presentation</vt:lpstr>
      <vt:lpstr>Thought Works https://www.thoughtworks.com/radar </vt:lpstr>
      <vt:lpstr>Digitec / Galaxus https://www.galaxus.ch/techradar/ </vt:lpstr>
      <vt:lpstr>Zalando https://opensource.zalando.com/tech-radar/ </vt:lpstr>
      <vt:lpstr>Wayfair https://storage.googleapis.com/wf-techradar-prod/index.html  </vt:lpstr>
      <vt:lpstr>FEXCO Tech Radar https://techblog.fexcofts.com/techradar2018Q1//</vt:lpstr>
      <vt:lpstr>AOE Technology Radar https://www.aoe.com/techradar/index.html </vt:lpstr>
      <vt:lpstr>Haufe https://techradar.haufe.io/techradar/radar-chart.html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49</cp:revision>
  <cp:lastPrinted>2022-01-18T07:17:56Z</cp:lastPrinted>
  <dcterms:created xsi:type="dcterms:W3CDTF">2022-01-10T09:18:46Z</dcterms:created>
  <dcterms:modified xsi:type="dcterms:W3CDTF">2022-02-25T12:04:07Z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0x0101006A38EB10E29C484C8AC238FA9136A14A</vt:lpwstr>
  </property>
</Properties>
</file>